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Viga"/>
      <p:regular r:id="rId28"/>
    </p:embeddedFont>
    <p:embeddedFont>
      <p:font typeface="DM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61" orient="horz"/>
        <p:guide pos="2880"/>
        <p:guide pos="456"/>
        <p:guide pos="1732" orient="horz"/>
        <p:guide pos="26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Vig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6bdca54fc3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6bdca54fc3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6bdca54fc3_0_26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6bdca54fc3_0_26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6bdca54fc3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6bdca54fc3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6bdca54fc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6bdca54fc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6bdca54fc3_0_26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6bdca54fc3_0_26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bdca54fc3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bdca54fc3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6bdca54e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6bdca54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9d9581e1d0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9d9581e1d0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9d9581e1d0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9d9581e1d0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6bdca54fc3_0_26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6bdca54fc3_0_26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bdca54fc3_0_27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bdca54fc3_0_27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6bdca54fc3_0_26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6bdca54fc3_0_26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9d9581e1d0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9d9581e1d0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6bf9e59999_3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6bf9e59999_3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9d9581e1d0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9d9581e1d0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6bb4ddd66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bb4ddd66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6bb4ddd66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6bb4ddd66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bdca54e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bdca54e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6bb4ddd667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6bb4ddd667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9d9581e1d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9d9581e1d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6bb4ddd66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bb4ddd66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974350" y="527325"/>
            <a:ext cx="3769500" cy="2915100"/>
          </a:xfrm>
          <a:prstGeom prst="rect">
            <a:avLst/>
          </a:prstGeom>
        </p:spPr>
        <p:txBody>
          <a:bodyPr anchorCtr="0" anchor="b" bIns="91425" lIns="91425" spcFirstLastPara="1" rIns="91425" wrap="square" tIns="91425">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p:txBody>
      </p:sp>
      <p:sp>
        <p:nvSpPr>
          <p:cNvPr id="10" name="Google Shape;10;p2"/>
          <p:cNvSpPr txBox="1"/>
          <p:nvPr>
            <p:ph idx="1" type="subTitle"/>
          </p:nvPr>
        </p:nvSpPr>
        <p:spPr>
          <a:xfrm>
            <a:off x="4974350" y="3518775"/>
            <a:ext cx="3876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8BE3FF"/>
            </a:gs>
            <a:gs pos="100000">
              <a:srgbClr val="ACFFD9"/>
            </a:gs>
          </a:gsLst>
          <a:lin ang="5400700" scaled="0"/>
        </a:gra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gradFill>
          <a:gsLst>
            <a:gs pos="0">
              <a:srgbClr val="8BE3FF"/>
            </a:gs>
            <a:gs pos="100000">
              <a:srgbClr val="ACFFD9"/>
            </a:gs>
          </a:gsLst>
          <a:lin ang="5400012" scaled="0"/>
        </a:gradFill>
      </p:bgPr>
    </p:bg>
    <p:spTree>
      <p:nvGrpSpPr>
        <p:cNvPr id="45" name="Shape 45"/>
        <p:cNvGrpSpPr/>
        <p:nvPr/>
      </p:nvGrpSpPr>
      <p:grpSpPr>
        <a:xfrm>
          <a:off x="0" y="0"/>
          <a:ext cx="0" cy="0"/>
          <a:chOff x="0" y="0"/>
          <a:chExt cx="0" cy="0"/>
        </a:xfrm>
      </p:grpSpPr>
      <p:sp>
        <p:nvSpPr>
          <p:cNvPr id="46" name="Google Shape;46;p13"/>
          <p:cNvSpPr txBox="1"/>
          <p:nvPr>
            <p:ph type="ctrTitle"/>
          </p:nvPr>
        </p:nvSpPr>
        <p:spPr>
          <a:xfrm>
            <a:off x="572003" y="61488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47" name="Google Shape;47;p13"/>
          <p:cNvSpPr txBox="1"/>
          <p:nvPr>
            <p:ph idx="1" type="subTitle"/>
          </p:nvPr>
        </p:nvSpPr>
        <p:spPr>
          <a:xfrm>
            <a:off x="572003" y="1013113"/>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48" name="Google Shape;48;p13"/>
          <p:cNvSpPr txBox="1"/>
          <p:nvPr>
            <p:ph idx="2" type="ctrTitle"/>
          </p:nvPr>
        </p:nvSpPr>
        <p:spPr>
          <a:xfrm>
            <a:off x="572003" y="20550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49" name="Google Shape;49;p13"/>
          <p:cNvSpPr txBox="1"/>
          <p:nvPr>
            <p:ph idx="3" type="subTitle"/>
          </p:nvPr>
        </p:nvSpPr>
        <p:spPr>
          <a:xfrm>
            <a:off x="572003" y="24533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50" name="Google Shape;50;p13"/>
          <p:cNvSpPr txBox="1"/>
          <p:nvPr>
            <p:ph idx="4" type="ctrTitle"/>
          </p:nvPr>
        </p:nvSpPr>
        <p:spPr>
          <a:xfrm>
            <a:off x="572003" y="34952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51" name="Google Shape;51;p13"/>
          <p:cNvSpPr txBox="1"/>
          <p:nvPr>
            <p:ph idx="5" type="subTitle"/>
          </p:nvPr>
        </p:nvSpPr>
        <p:spPr>
          <a:xfrm>
            <a:off x="572003" y="38935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52" name="Google Shape;52;p13"/>
          <p:cNvSpPr txBox="1"/>
          <p:nvPr>
            <p:ph hasCustomPrompt="1" idx="6" type="title"/>
          </p:nvPr>
        </p:nvSpPr>
        <p:spPr>
          <a:xfrm>
            <a:off x="3377303" y="73971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p:nvPr>
            <p:ph hasCustomPrompt="1" idx="7" type="title"/>
          </p:nvPr>
        </p:nvSpPr>
        <p:spPr>
          <a:xfrm>
            <a:off x="3377303" y="217665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p:nvPr>
            <p:ph hasCustomPrompt="1" idx="8" type="title"/>
          </p:nvPr>
        </p:nvSpPr>
        <p:spPr>
          <a:xfrm>
            <a:off x="3377303" y="361360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p:nvPr>
            <p:ph hasCustomPrompt="1" idx="9" type="title"/>
          </p:nvPr>
        </p:nvSpPr>
        <p:spPr>
          <a:xfrm>
            <a:off x="4574503" y="73971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6" name="Google Shape;56;p13"/>
          <p:cNvSpPr txBox="1"/>
          <p:nvPr>
            <p:ph hasCustomPrompt="1" idx="13" type="title"/>
          </p:nvPr>
        </p:nvSpPr>
        <p:spPr>
          <a:xfrm>
            <a:off x="4574503" y="217665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7" name="Google Shape;57;p13"/>
          <p:cNvSpPr txBox="1"/>
          <p:nvPr>
            <p:ph hasCustomPrompt="1" idx="14" type="title"/>
          </p:nvPr>
        </p:nvSpPr>
        <p:spPr>
          <a:xfrm>
            <a:off x="4574503" y="361360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8" name="Google Shape;58;p13"/>
          <p:cNvSpPr txBox="1"/>
          <p:nvPr>
            <p:ph idx="15" type="ctrTitle"/>
          </p:nvPr>
        </p:nvSpPr>
        <p:spPr>
          <a:xfrm>
            <a:off x="5842903" y="61488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59" name="Google Shape;59;p13"/>
          <p:cNvSpPr txBox="1"/>
          <p:nvPr>
            <p:ph idx="16" type="subTitle"/>
          </p:nvPr>
        </p:nvSpPr>
        <p:spPr>
          <a:xfrm>
            <a:off x="5842903" y="1013113"/>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60" name="Google Shape;60;p13"/>
          <p:cNvSpPr txBox="1"/>
          <p:nvPr>
            <p:ph idx="17" type="ctrTitle"/>
          </p:nvPr>
        </p:nvSpPr>
        <p:spPr>
          <a:xfrm>
            <a:off x="5842903" y="20550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61" name="Google Shape;61;p13"/>
          <p:cNvSpPr txBox="1"/>
          <p:nvPr>
            <p:ph idx="18" type="subTitle"/>
          </p:nvPr>
        </p:nvSpPr>
        <p:spPr>
          <a:xfrm>
            <a:off x="5842903" y="24533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62" name="Google Shape;62;p13"/>
          <p:cNvSpPr txBox="1"/>
          <p:nvPr>
            <p:ph idx="19" type="ctrTitle"/>
          </p:nvPr>
        </p:nvSpPr>
        <p:spPr>
          <a:xfrm>
            <a:off x="5842903" y="34952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63" name="Google Shape;63;p13"/>
          <p:cNvSpPr txBox="1"/>
          <p:nvPr>
            <p:ph idx="20" type="subTitle"/>
          </p:nvPr>
        </p:nvSpPr>
        <p:spPr>
          <a:xfrm>
            <a:off x="5842903" y="38935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64"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66" name="Google Shape;66;p1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4"/>
          <p:cNvSpPr txBox="1"/>
          <p:nvPr>
            <p:ph idx="1" type="body"/>
          </p:nvPr>
        </p:nvSpPr>
        <p:spPr>
          <a:xfrm>
            <a:off x="5267775" y="2040625"/>
            <a:ext cx="2785200" cy="1789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68"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70" name="Google Shape;70;p15"/>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5"/>
          <p:cNvSpPr txBox="1"/>
          <p:nvPr>
            <p:ph idx="1" type="body"/>
          </p:nvPr>
        </p:nvSpPr>
        <p:spPr>
          <a:xfrm>
            <a:off x="5953575" y="3447525"/>
            <a:ext cx="2430300" cy="11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5"/>
          <p:cNvSpPr txBox="1"/>
          <p:nvPr>
            <p:ph idx="2" type="title"/>
          </p:nvPr>
        </p:nvSpPr>
        <p:spPr>
          <a:xfrm>
            <a:off x="5953575" y="2949674"/>
            <a:ext cx="24303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ONE_COLUMN_TEXT_1_1_1">
    <p:spTree>
      <p:nvGrpSpPr>
        <p:cNvPr id="73"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75" name="Google Shape;75;p1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6"/>
          <p:cNvSpPr txBox="1"/>
          <p:nvPr>
            <p:ph idx="1" type="body"/>
          </p:nvPr>
        </p:nvSpPr>
        <p:spPr>
          <a:xfrm>
            <a:off x="5316193"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7" name="Google Shape;77;p16"/>
          <p:cNvSpPr txBox="1"/>
          <p:nvPr>
            <p:ph idx="2" type="title"/>
          </p:nvPr>
        </p:nvSpPr>
        <p:spPr>
          <a:xfrm>
            <a:off x="5316193"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6"/>
          <p:cNvSpPr txBox="1"/>
          <p:nvPr>
            <p:ph idx="3" type="body"/>
          </p:nvPr>
        </p:nvSpPr>
        <p:spPr>
          <a:xfrm>
            <a:off x="1199212"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9" name="Google Shape;79;p16"/>
          <p:cNvSpPr txBox="1"/>
          <p:nvPr>
            <p:ph idx="4" type="title"/>
          </p:nvPr>
        </p:nvSpPr>
        <p:spPr>
          <a:xfrm>
            <a:off x="1199212"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ONE_COLUMN_TEXT_1_1_1_1">
    <p:bg>
      <p:bgPr>
        <a:gradFill>
          <a:gsLst>
            <a:gs pos="0">
              <a:srgbClr val="8BE3FF"/>
            </a:gs>
            <a:gs pos="100000">
              <a:srgbClr val="ACFFD9"/>
            </a:gs>
          </a:gsLst>
          <a:lin ang="5400700" scaled="0"/>
        </a:gradFill>
      </p:bgPr>
    </p:bg>
    <p:spTree>
      <p:nvGrpSpPr>
        <p:cNvPr id="80"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82" name="Google Shape;82;p1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7"/>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4" name="Google Shape;84;p17"/>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7"/>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6" name="Google Shape;86;p17"/>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7"/>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8" name="Google Shape;88;p17"/>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1_1_1_2">
    <p:spTree>
      <p:nvGrpSpPr>
        <p:cNvPr id="89"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91" name="Google Shape;91;p1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8"/>
          <p:cNvSpPr txBox="1"/>
          <p:nvPr>
            <p:ph idx="1" type="body"/>
          </p:nvPr>
        </p:nvSpPr>
        <p:spPr>
          <a:xfrm>
            <a:off x="4933300" y="18799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18"/>
          <p:cNvSpPr txBox="1"/>
          <p:nvPr>
            <p:ph idx="2" type="title"/>
          </p:nvPr>
        </p:nvSpPr>
        <p:spPr>
          <a:xfrm>
            <a:off x="4933300" y="15085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8"/>
          <p:cNvSpPr txBox="1"/>
          <p:nvPr>
            <p:ph idx="3" type="body"/>
          </p:nvPr>
        </p:nvSpPr>
        <p:spPr>
          <a:xfrm>
            <a:off x="4933300" y="35951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5" name="Google Shape;95;p18"/>
          <p:cNvSpPr txBox="1"/>
          <p:nvPr>
            <p:ph idx="4" type="title"/>
          </p:nvPr>
        </p:nvSpPr>
        <p:spPr>
          <a:xfrm>
            <a:off x="4933300" y="32237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
    <p:bg>
      <p:bgPr>
        <a:gradFill>
          <a:gsLst>
            <a:gs pos="0">
              <a:srgbClr val="8BE3FF"/>
            </a:gs>
            <a:gs pos="100000">
              <a:srgbClr val="ACFFD9"/>
            </a:gs>
          </a:gsLst>
          <a:lin ang="5400012" scaled="0"/>
        </a:gra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4288151" y="1458975"/>
            <a:ext cx="3967500" cy="167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98" name="Google Shape;98;p19"/>
          <p:cNvSpPr txBox="1"/>
          <p:nvPr>
            <p:ph idx="1" type="subTitle"/>
          </p:nvPr>
        </p:nvSpPr>
        <p:spPr>
          <a:xfrm>
            <a:off x="5277851" y="3087550"/>
            <a:ext cx="29778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800"/>
              <a:buNone/>
              <a:defRPr>
                <a:solidFill>
                  <a:srgbClr val="1F1C51"/>
                </a:solidFill>
              </a:defRPr>
            </a:lvl1pPr>
            <a:lvl2pPr lvl="1" rtl="0" algn="r">
              <a:lnSpc>
                <a:spcPct val="100000"/>
              </a:lnSpc>
              <a:spcBef>
                <a:spcPts val="0"/>
              </a:spcBef>
              <a:spcAft>
                <a:spcPts val="0"/>
              </a:spcAft>
              <a:buClr>
                <a:srgbClr val="1F1C51"/>
              </a:buClr>
              <a:buSzPts val="2800"/>
              <a:buNone/>
              <a:defRPr sz="2800">
                <a:solidFill>
                  <a:srgbClr val="1F1C51"/>
                </a:solidFill>
              </a:defRPr>
            </a:lvl2pPr>
            <a:lvl3pPr lvl="2" rtl="0" algn="r">
              <a:lnSpc>
                <a:spcPct val="100000"/>
              </a:lnSpc>
              <a:spcBef>
                <a:spcPts val="0"/>
              </a:spcBef>
              <a:spcAft>
                <a:spcPts val="0"/>
              </a:spcAft>
              <a:buClr>
                <a:srgbClr val="1F1C51"/>
              </a:buClr>
              <a:buSzPts val="2800"/>
              <a:buNone/>
              <a:defRPr sz="2800">
                <a:solidFill>
                  <a:srgbClr val="1F1C51"/>
                </a:solidFill>
              </a:defRPr>
            </a:lvl3pPr>
            <a:lvl4pPr lvl="3" rtl="0" algn="r">
              <a:lnSpc>
                <a:spcPct val="100000"/>
              </a:lnSpc>
              <a:spcBef>
                <a:spcPts val="0"/>
              </a:spcBef>
              <a:spcAft>
                <a:spcPts val="0"/>
              </a:spcAft>
              <a:buClr>
                <a:srgbClr val="1F1C51"/>
              </a:buClr>
              <a:buSzPts val="2800"/>
              <a:buNone/>
              <a:defRPr sz="2800">
                <a:solidFill>
                  <a:srgbClr val="1F1C51"/>
                </a:solidFill>
              </a:defRPr>
            </a:lvl4pPr>
            <a:lvl5pPr lvl="4" rtl="0" algn="r">
              <a:lnSpc>
                <a:spcPct val="100000"/>
              </a:lnSpc>
              <a:spcBef>
                <a:spcPts val="0"/>
              </a:spcBef>
              <a:spcAft>
                <a:spcPts val="0"/>
              </a:spcAft>
              <a:buClr>
                <a:srgbClr val="1F1C51"/>
              </a:buClr>
              <a:buSzPts val="2800"/>
              <a:buNone/>
              <a:defRPr sz="2800">
                <a:solidFill>
                  <a:srgbClr val="1F1C51"/>
                </a:solidFill>
              </a:defRPr>
            </a:lvl5pPr>
            <a:lvl6pPr lvl="5" rtl="0" algn="r">
              <a:lnSpc>
                <a:spcPct val="100000"/>
              </a:lnSpc>
              <a:spcBef>
                <a:spcPts val="0"/>
              </a:spcBef>
              <a:spcAft>
                <a:spcPts val="0"/>
              </a:spcAft>
              <a:buClr>
                <a:srgbClr val="1F1C51"/>
              </a:buClr>
              <a:buSzPts val="2800"/>
              <a:buNone/>
              <a:defRPr sz="2800">
                <a:solidFill>
                  <a:srgbClr val="1F1C51"/>
                </a:solidFill>
              </a:defRPr>
            </a:lvl6pPr>
            <a:lvl7pPr lvl="6" rtl="0" algn="r">
              <a:lnSpc>
                <a:spcPct val="100000"/>
              </a:lnSpc>
              <a:spcBef>
                <a:spcPts val="0"/>
              </a:spcBef>
              <a:spcAft>
                <a:spcPts val="0"/>
              </a:spcAft>
              <a:buClr>
                <a:srgbClr val="1F1C51"/>
              </a:buClr>
              <a:buSzPts val="2800"/>
              <a:buNone/>
              <a:defRPr sz="2800">
                <a:solidFill>
                  <a:srgbClr val="1F1C51"/>
                </a:solidFill>
              </a:defRPr>
            </a:lvl7pPr>
            <a:lvl8pPr lvl="7" rtl="0" algn="r">
              <a:lnSpc>
                <a:spcPct val="100000"/>
              </a:lnSpc>
              <a:spcBef>
                <a:spcPts val="0"/>
              </a:spcBef>
              <a:spcAft>
                <a:spcPts val="0"/>
              </a:spcAft>
              <a:buClr>
                <a:srgbClr val="1F1C51"/>
              </a:buClr>
              <a:buSzPts val="2800"/>
              <a:buNone/>
              <a:defRPr sz="2800">
                <a:solidFill>
                  <a:srgbClr val="1F1C51"/>
                </a:solidFill>
              </a:defRPr>
            </a:lvl8pPr>
            <a:lvl9pPr lvl="8" rtl="0" algn="r">
              <a:lnSpc>
                <a:spcPct val="100000"/>
              </a:lnSpc>
              <a:spcBef>
                <a:spcPts val="0"/>
              </a:spcBef>
              <a:spcAft>
                <a:spcPts val="0"/>
              </a:spcAft>
              <a:buClr>
                <a:srgbClr val="1F1C51"/>
              </a:buClr>
              <a:buSzPts val="2800"/>
              <a:buNone/>
              <a:defRPr sz="2800">
                <a:solidFill>
                  <a:srgbClr val="1F1C51"/>
                </a:solidFill>
              </a:defRPr>
            </a:lvl9pPr>
          </a:lstStyle>
          <a:p/>
        </p:txBody>
      </p:sp>
      <p:sp>
        <p:nvSpPr>
          <p:cNvPr id="99" name="Google Shape;99;p19"/>
          <p:cNvSpPr txBox="1"/>
          <p:nvPr>
            <p:ph hasCustomPrompt="1" idx="2" type="title"/>
          </p:nvPr>
        </p:nvSpPr>
        <p:spPr>
          <a:xfrm>
            <a:off x="5597951" y="792425"/>
            <a:ext cx="2657700" cy="79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gradFill>
          <a:gsLst>
            <a:gs pos="0">
              <a:srgbClr val="8BE3FF"/>
            </a:gs>
            <a:gs pos="100000">
              <a:srgbClr val="ACFFD9"/>
            </a:gs>
          </a:gsLst>
          <a:lin ang="5400700" scaled="0"/>
        </a:gradFill>
      </p:bgPr>
    </p:bg>
    <p:spTree>
      <p:nvGrpSpPr>
        <p:cNvPr id="100"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02" name="Google Shape;102;p2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8BE3FF"/>
            </a:gs>
            <a:gs pos="100000">
              <a:srgbClr val="ACFFD9"/>
            </a:gs>
          </a:gsLst>
          <a:lin ang="5400012" scaled="0"/>
        </a:gra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3"/>
          <p:cNvSpPr txBox="1"/>
          <p:nvPr>
            <p:ph idx="1" type="subTitle"/>
          </p:nvPr>
        </p:nvSpPr>
        <p:spPr>
          <a:xfrm>
            <a:off x="876325" y="3087550"/>
            <a:ext cx="2977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4" name="Google Shape;14;p3"/>
          <p:cNvSpPr txBox="1"/>
          <p:nvPr>
            <p:ph hasCustomPrompt="1" idx="2" type="title"/>
          </p:nvPr>
        </p:nvSpPr>
        <p:spPr>
          <a:xfrm>
            <a:off x="876325" y="792425"/>
            <a:ext cx="26577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1_1_1_3">
    <p:spTree>
      <p:nvGrpSpPr>
        <p:cNvPr id="103"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05" name="Google Shape;105;p2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1"/>
          <p:cNvSpPr txBox="1"/>
          <p:nvPr>
            <p:ph idx="1" type="body"/>
          </p:nvPr>
        </p:nvSpPr>
        <p:spPr>
          <a:xfrm>
            <a:off x="1010100"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7" name="Google Shape;107;p21"/>
          <p:cNvSpPr txBox="1"/>
          <p:nvPr>
            <p:ph idx="2" type="title"/>
          </p:nvPr>
        </p:nvSpPr>
        <p:spPr>
          <a:xfrm>
            <a:off x="1010088"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21"/>
          <p:cNvSpPr txBox="1"/>
          <p:nvPr>
            <p:ph idx="3" type="body"/>
          </p:nvPr>
        </p:nvSpPr>
        <p:spPr>
          <a:xfrm>
            <a:off x="2891901"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9" name="Google Shape;109;p21"/>
          <p:cNvSpPr txBox="1"/>
          <p:nvPr>
            <p:ph idx="4" type="title"/>
          </p:nvPr>
        </p:nvSpPr>
        <p:spPr>
          <a:xfrm>
            <a:off x="2891894"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1"/>
          <p:cNvSpPr txBox="1"/>
          <p:nvPr>
            <p:ph idx="5" type="body"/>
          </p:nvPr>
        </p:nvSpPr>
        <p:spPr>
          <a:xfrm>
            <a:off x="4773703"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1" name="Google Shape;111;p21"/>
          <p:cNvSpPr txBox="1"/>
          <p:nvPr>
            <p:ph idx="6" type="title"/>
          </p:nvPr>
        </p:nvSpPr>
        <p:spPr>
          <a:xfrm>
            <a:off x="4773701"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2" name="Google Shape;112;p21"/>
          <p:cNvSpPr txBox="1"/>
          <p:nvPr>
            <p:ph idx="7" type="body"/>
          </p:nvPr>
        </p:nvSpPr>
        <p:spPr>
          <a:xfrm>
            <a:off x="6655504"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3" name="Google Shape;113;p21"/>
          <p:cNvSpPr txBox="1"/>
          <p:nvPr>
            <p:ph idx="8" type="title"/>
          </p:nvPr>
        </p:nvSpPr>
        <p:spPr>
          <a:xfrm>
            <a:off x="6655507"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1_1">
    <p:bg>
      <p:bgPr>
        <a:gradFill>
          <a:gsLst>
            <a:gs pos="0">
              <a:srgbClr val="8BE3FF"/>
            </a:gs>
            <a:gs pos="100000">
              <a:srgbClr val="ACFFD9"/>
            </a:gs>
          </a:gsLst>
          <a:lin ang="5400012" scaled="0"/>
        </a:gra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588250" y="1458975"/>
            <a:ext cx="3967500" cy="167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6" name="Google Shape;116;p22"/>
          <p:cNvSpPr txBox="1"/>
          <p:nvPr>
            <p:ph idx="1" type="subTitle"/>
          </p:nvPr>
        </p:nvSpPr>
        <p:spPr>
          <a:xfrm>
            <a:off x="3083100" y="3087550"/>
            <a:ext cx="2977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F1C51"/>
              </a:buClr>
              <a:buSzPts val="1800"/>
              <a:buNone/>
              <a:defRPr>
                <a:solidFill>
                  <a:srgbClr val="1F1C51"/>
                </a:solidFill>
              </a:defRPr>
            </a:lvl1pPr>
            <a:lvl2pPr lvl="1" rtl="0" algn="ctr">
              <a:lnSpc>
                <a:spcPct val="100000"/>
              </a:lnSpc>
              <a:spcBef>
                <a:spcPts val="0"/>
              </a:spcBef>
              <a:spcAft>
                <a:spcPts val="0"/>
              </a:spcAft>
              <a:buClr>
                <a:srgbClr val="1F1C51"/>
              </a:buClr>
              <a:buSzPts val="2800"/>
              <a:buNone/>
              <a:defRPr sz="2800">
                <a:solidFill>
                  <a:srgbClr val="1F1C51"/>
                </a:solidFill>
              </a:defRPr>
            </a:lvl2pPr>
            <a:lvl3pPr lvl="2" rtl="0" algn="ctr">
              <a:lnSpc>
                <a:spcPct val="100000"/>
              </a:lnSpc>
              <a:spcBef>
                <a:spcPts val="0"/>
              </a:spcBef>
              <a:spcAft>
                <a:spcPts val="0"/>
              </a:spcAft>
              <a:buClr>
                <a:srgbClr val="1F1C51"/>
              </a:buClr>
              <a:buSzPts val="2800"/>
              <a:buNone/>
              <a:defRPr sz="2800">
                <a:solidFill>
                  <a:srgbClr val="1F1C51"/>
                </a:solidFill>
              </a:defRPr>
            </a:lvl3pPr>
            <a:lvl4pPr lvl="3" rtl="0" algn="ctr">
              <a:lnSpc>
                <a:spcPct val="100000"/>
              </a:lnSpc>
              <a:spcBef>
                <a:spcPts val="0"/>
              </a:spcBef>
              <a:spcAft>
                <a:spcPts val="0"/>
              </a:spcAft>
              <a:buClr>
                <a:srgbClr val="1F1C51"/>
              </a:buClr>
              <a:buSzPts val="2800"/>
              <a:buNone/>
              <a:defRPr sz="2800">
                <a:solidFill>
                  <a:srgbClr val="1F1C51"/>
                </a:solidFill>
              </a:defRPr>
            </a:lvl4pPr>
            <a:lvl5pPr lvl="4" rtl="0" algn="ctr">
              <a:lnSpc>
                <a:spcPct val="100000"/>
              </a:lnSpc>
              <a:spcBef>
                <a:spcPts val="0"/>
              </a:spcBef>
              <a:spcAft>
                <a:spcPts val="0"/>
              </a:spcAft>
              <a:buClr>
                <a:srgbClr val="1F1C51"/>
              </a:buClr>
              <a:buSzPts val="2800"/>
              <a:buNone/>
              <a:defRPr sz="2800">
                <a:solidFill>
                  <a:srgbClr val="1F1C51"/>
                </a:solidFill>
              </a:defRPr>
            </a:lvl5pPr>
            <a:lvl6pPr lvl="5" rtl="0" algn="ctr">
              <a:lnSpc>
                <a:spcPct val="100000"/>
              </a:lnSpc>
              <a:spcBef>
                <a:spcPts val="0"/>
              </a:spcBef>
              <a:spcAft>
                <a:spcPts val="0"/>
              </a:spcAft>
              <a:buClr>
                <a:srgbClr val="1F1C51"/>
              </a:buClr>
              <a:buSzPts val="2800"/>
              <a:buNone/>
              <a:defRPr sz="2800">
                <a:solidFill>
                  <a:srgbClr val="1F1C51"/>
                </a:solidFill>
              </a:defRPr>
            </a:lvl6pPr>
            <a:lvl7pPr lvl="6" rtl="0" algn="ctr">
              <a:lnSpc>
                <a:spcPct val="100000"/>
              </a:lnSpc>
              <a:spcBef>
                <a:spcPts val="0"/>
              </a:spcBef>
              <a:spcAft>
                <a:spcPts val="0"/>
              </a:spcAft>
              <a:buClr>
                <a:srgbClr val="1F1C51"/>
              </a:buClr>
              <a:buSzPts val="2800"/>
              <a:buNone/>
              <a:defRPr sz="2800">
                <a:solidFill>
                  <a:srgbClr val="1F1C51"/>
                </a:solidFill>
              </a:defRPr>
            </a:lvl7pPr>
            <a:lvl8pPr lvl="7" rtl="0" algn="ctr">
              <a:lnSpc>
                <a:spcPct val="100000"/>
              </a:lnSpc>
              <a:spcBef>
                <a:spcPts val="0"/>
              </a:spcBef>
              <a:spcAft>
                <a:spcPts val="0"/>
              </a:spcAft>
              <a:buClr>
                <a:srgbClr val="1F1C51"/>
              </a:buClr>
              <a:buSzPts val="2800"/>
              <a:buNone/>
              <a:defRPr sz="2800">
                <a:solidFill>
                  <a:srgbClr val="1F1C51"/>
                </a:solidFill>
              </a:defRPr>
            </a:lvl8pPr>
            <a:lvl9pPr lvl="8" rtl="0" algn="ctr">
              <a:lnSpc>
                <a:spcPct val="100000"/>
              </a:lnSpc>
              <a:spcBef>
                <a:spcPts val="0"/>
              </a:spcBef>
              <a:spcAft>
                <a:spcPts val="0"/>
              </a:spcAft>
              <a:buClr>
                <a:srgbClr val="1F1C51"/>
              </a:buClr>
              <a:buSzPts val="2800"/>
              <a:buNone/>
              <a:defRPr sz="2800">
                <a:solidFill>
                  <a:srgbClr val="1F1C51"/>
                </a:solidFill>
              </a:defRPr>
            </a:lvl9pPr>
          </a:lstStyle>
          <a:p/>
        </p:txBody>
      </p:sp>
      <p:sp>
        <p:nvSpPr>
          <p:cNvPr id="117" name="Google Shape;117;p22"/>
          <p:cNvSpPr txBox="1"/>
          <p:nvPr>
            <p:ph hasCustomPrompt="1" idx="2" type="title"/>
          </p:nvPr>
        </p:nvSpPr>
        <p:spPr>
          <a:xfrm>
            <a:off x="3243150" y="792425"/>
            <a:ext cx="2657700" cy="7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1_1_1_1_1">
    <p:bg>
      <p:bgPr>
        <a:gradFill>
          <a:gsLst>
            <a:gs pos="0">
              <a:srgbClr val="8BE3FF"/>
            </a:gs>
            <a:gs pos="100000">
              <a:srgbClr val="ACFFD9"/>
            </a:gs>
          </a:gsLst>
          <a:lin ang="5400700" scaled="0"/>
        </a:gradFill>
      </p:bgPr>
    </p:bg>
    <p:spTree>
      <p:nvGrpSpPr>
        <p:cNvPr id="118"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20" name="Google Shape;120;p2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23"/>
          <p:cNvSpPr txBox="1"/>
          <p:nvPr>
            <p:ph idx="1" type="body"/>
          </p:nvPr>
        </p:nvSpPr>
        <p:spPr>
          <a:xfrm>
            <a:off x="346500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23"/>
          <p:cNvSpPr txBox="1"/>
          <p:nvPr>
            <p:ph idx="2" type="title"/>
          </p:nvPr>
        </p:nvSpPr>
        <p:spPr>
          <a:xfrm>
            <a:off x="346499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23"/>
          <p:cNvSpPr txBox="1"/>
          <p:nvPr>
            <p:ph idx="3" type="body"/>
          </p:nvPr>
        </p:nvSpPr>
        <p:spPr>
          <a:xfrm>
            <a:off x="83522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4" name="Google Shape;124;p23"/>
          <p:cNvSpPr txBox="1"/>
          <p:nvPr>
            <p:ph idx="4" type="title"/>
          </p:nvPr>
        </p:nvSpPr>
        <p:spPr>
          <a:xfrm>
            <a:off x="835213"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 name="Google Shape;125;p23"/>
          <p:cNvSpPr txBox="1"/>
          <p:nvPr>
            <p:ph idx="5" type="body"/>
          </p:nvPr>
        </p:nvSpPr>
        <p:spPr>
          <a:xfrm>
            <a:off x="6094780"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6" name="Google Shape;126;p23"/>
          <p:cNvSpPr txBox="1"/>
          <p:nvPr>
            <p:ph idx="6" type="title"/>
          </p:nvPr>
        </p:nvSpPr>
        <p:spPr>
          <a:xfrm>
            <a:off x="609477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 name="Google Shape;127;p23"/>
          <p:cNvSpPr txBox="1"/>
          <p:nvPr>
            <p:ph idx="7" type="body"/>
          </p:nvPr>
        </p:nvSpPr>
        <p:spPr>
          <a:xfrm>
            <a:off x="346500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8" name="Google Shape;128;p23"/>
          <p:cNvSpPr txBox="1"/>
          <p:nvPr>
            <p:ph idx="8" type="title"/>
          </p:nvPr>
        </p:nvSpPr>
        <p:spPr>
          <a:xfrm>
            <a:off x="346499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23"/>
          <p:cNvSpPr txBox="1"/>
          <p:nvPr>
            <p:ph idx="9" type="body"/>
          </p:nvPr>
        </p:nvSpPr>
        <p:spPr>
          <a:xfrm>
            <a:off x="83522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0" name="Google Shape;130;p23"/>
          <p:cNvSpPr txBox="1"/>
          <p:nvPr>
            <p:ph idx="13" type="title"/>
          </p:nvPr>
        </p:nvSpPr>
        <p:spPr>
          <a:xfrm>
            <a:off x="835213"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23"/>
          <p:cNvSpPr txBox="1"/>
          <p:nvPr>
            <p:ph idx="14" type="body"/>
          </p:nvPr>
        </p:nvSpPr>
        <p:spPr>
          <a:xfrm>
            <a:off x="6094780"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2" name="Google Shape;132;p23"/>
          <p:cNvSpPr txBox="1"/>
          <p:nvPr>
            <p:ph idx="15" type="title"/>
          </p:nvPr>
        </p:nvSpPr>
        <p:spPr>
          <a:xfrm>
            <a:off x="609477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ONE_COLUMN_TEXT_1_1_1_1_2">
    <p:bg>
      <p:bgPr>
        <a:solidFill>
          <a:srgbClr val="FFFFFF"/>
        </a:solidFill>
      </p:bgPr>
    </p:bg>
    <p:spTree>
      <p:nvGrpSpPr>
        <p:cNvPr id="133"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35" name="Google Shape;135;p2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24"/>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24"/>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4"/>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9" name="Google Shape;139;p24"/>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4"/>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1" name="Google Shape;141;p24"/>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SECTION_HEADER_1_1_1">
    <p:bg>
      <p:bgPr>
        <a:solidFill>
          <a:schemeClr val="lt1"/>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671150" y="-101475"/>
            <a:ext cx="3967500" cy="16719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4" name="Google Shape;144;p25"/>
          <p:cNvSpPr txBox="1"/>
          <p:nvPr>
            <p:ph idx="1" type="subTitle"/>
          </p:nvPr>
        </p:nvSpPr>
        <p:spPr>
          <a:xfrm>
            <a:off x="671150" y="1450900"/>
            <a:ext cx="3742800" cy="15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45" name="Google Shape;145;p25"/>
          <p:cNvSpPr txBox="1"/>
          <p:nvPr/>
        </p:nvSpPr>
        <p:spPr>
          <a:xfrm>
            <a:off x="671150" y="3275775"/>
            <a:ext cx="3387600" cy="70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b="1" lang="en" sz="1100">
                <a:solidFill>
                  <a:schemeClr val="lt2"/>
                </a:solidFill>
                <a:uFill>
                  <a:noFill/>
                </a:uFill>
                <a:latin typeface="DM Sans"/>
                <a:ea typeface="DM Sans"/>
                <a:cs typeface="DM Sans"/>
                <a:sym typeface="DM Sans"/>
                <a:hlinkClick r:id="rId2">
                  <a:extLst>
                    <a:ext uri="{A12FA001-AC4F-418D-AE19-62706E023703}">
                      <ahyp:hlinkClr val="tx"/>
                    </a:ext>
                  </a:extLst>
                </a:hlinkClick>
              </a:rPr>
              <a:t>Slidesgo</a:t>
            </a:r>
            <a:r>
              <a:rPr lang="en" sz="1100">
                <a:solidFill>
                  <a:schemeClr val="lt2"/>
                </a:solidFill>
                <a:latin typeface="DM Sans"/>
                <a:ea typeface="DM Sans"/>
                <a:cs typeface="DM Sans"/>
                <a:sym typeface="DM Sans"/>
              </a:rPr>
              <a:t>, including icons by </a:t>
            </a:r>
            <a:r>
              <a:rPr b="1" lang="en" sz="1100">
                <a:solidFill>
                  <a:schemeClr val="lt2"/>
                </a:solidFill>
                <a:uFill>
                  <a:noFill/>
                </a:uFill>
                <a:latin typeface="DM Sans"/>
                <a:ea typeface="DM Sans"/>
                <a:cs typeface="DM Sans"/>
                <a:sym typeface="DM Sans"/>
                <a:hlinkClick r:id="rId3">
                  <a:extLst>
                    <a:ext uri="{A12FA001-AC4F-418D-AE19-62706E023703}">
                      <ahyp:hlinkClr val="tx"/>
                    </a:ext>
                  </a:extLst>
                </a:hlinkClick>
              </a:rPr>
              <a:t>Flaticon</a:t>
            </a:r>
            <a:r>
              <a:rPr lang="en" sz="1100">
                <a:solidFill>
                  <a:schemeClr val="lt2"/>
                </a:solidFill>
                <a:latin typeface="DM Sans"/>
                <a:ea typeface="DM Sans"/>
                <a:cs typeface="DM Sans"/>
                <a:sym typeface="DM Sans"/>
              </a:rPr>
              <a:t>, infographics &amp; images by </a:t>
            </a:r>
            <a:r>
              <a:rPr b="1" lang="en" sz="1100">
                <a:solidFill>
                  <a:schemeClr val="lt2"/>
                </a:solidFill>
                <a:uFill>
                  <a:noFill/>
                </a:uFill>
                <a:latin typeface="DM Sans"/>
                <a:ea typeface="DM Sans"/>
                <a:cs typeface="DM Sans"/>
                <a:sym typeface="DM Sans"/>
                <a:hlinkClick r:id="rId4">
                  <a:extLst>
                    <a:ext uri="{A12FA001-AC4F-418D-AE19-62706E023703}">
                      <ahyp:hlinkCl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b="1" sz="1100">
              <a:solidFill>
                <a:schemeClr val="lt2"/>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gradFill>
          <a:gsLst>
            <a:gs pos="0">
              <a:srgbClr val="8BE3FF"/>
            </a:gs>
            <a:gs pos="100000">
              <a:srgbClr val="ACFFD9"/>
            </a:gs>
          </a:gsLst>
          <a:lin ang="5400700" scaled="0"/>
        </a:gradFill>
      </p:bgPr>
    </p:bg>
    <p:spTree>
      <p:nvGrpSpPr>
        <p:cNvPr id="146" name="Shape 146"/>
        <p:cNvGrpSpPr/>
        <p:nvPr/>
      </p:nvGrpSpPr>
      <p:grpSpPr>
        <a:xfrm>
          <a:off x="0" y="0"/>
          <a:ext cx="0" cy="0"/>
          <a:chOff x="0" y="0"/>
          <a:chExt cx="0" cy="0"/>
        </a:xfrm>
      </p:grpSpPr>
      <p:sp>
        <p:nvSpPr>
          <p:cNvPr id="147" name="Google Shape;147;p26"/>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48" name="Google Shape;148;p26"/>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149" name="Google Shape;149;p26"/>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cxnSp>
        <p:nvCxnSpPr>
          <p:cNvPr id="17" name="Google Shape;17;p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8" name="Google Shape;18;p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8BE3FF"/>
            </a:gs>
            <a:gs pos="100000">
              <a:srgbClr val="ACFFD9"/>
            </a:gs>
          </a:gsLst>
          <a:lin ang="5400700" scaled="0"/>
        </a:gradFill>
      </p:bgPr>
    </p:bg>
    <p:spTree>
      <p:nvGrpSpPr>
        <p:cNvPr id="19" name="Shape 19"/>
        <p:cNvGrpSpPr/>
        <p:nvPr/>
      </p:nvGrpSpPr>
      <p:grpSpPr>
        <a:xfrm>
          <a:off x="0" y="0"/>
          <a:ext cx="0" cy="0"/>
          <a:chOff x="0" y="0"/>
          <a:chExt cx="0" cy="0"/>
        </a:xfrm>
      </p:grpSpPr>
      <p:sp>
        <p:nvSpPr>
          <p:cNvPr id="20" name="Google Shape;20;p5"/>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807302" y="1335775"/>
            <a:ext cx="3614100" cy="3267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cxnSp>
        <p:nvCxnSpPr>
          <p:cNvPr id="22" name="Google Shape;22;p5"/>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23" name="Google Shape;23;p5"/>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26" name="Google Shape;26;p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29" name="Google Shape;29;p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626625" y="1404600"/>
            <a:ext cx="27852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5554975" y="526350"/>
            <a:ext cx="2730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626625" y="1515050"/>
            <a:ext cx="1940700" cy="75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p:txBody>
      </p:sp>
      <p:sp>
        <p:nvSpPr>
          <p:cNvPr id="35" name="Google Shape;35;p9"/>
          <p:cNvSpPr txBox="1"/>
          <p:nvPr>
            <p:ph idx="2" type="body"/>
          </p:nvPr>
        </p:nvSpPr>
        <p:spPr>
          <a:xfrm>
            <a:off x="626625" y="2266850"/>
            <a:ext cx="2925900" cy="239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cxnSp>
        <p:nvCxnSpPr>
          <p:cNvPr id="36" name="Google Shape;36;p9"/>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37" name="Google Shape;37;p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8BE3FF"/>
            </a:gs>
            <a:gs pos="100000">
              <a:srgbClr val="ACFFD9"/>
            </a:gs>
          </a:gsLst>
          <a:lin ang="5400700" scaled="0"/>
        </a:gra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4979375" y="2028425"/>
            <a:ext cx="35724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10"/>
          <p:cNvSpPr txBox="1"/>
          <p:nvPr>
            <p:ph idx="1" type="body"/>
          </p:nvPr>
        </p:nvSpPr>
        <p:spPr>
          <a:xfrm>
            <a:off x="4979375" y="2568125"/>
            <a:ext cx="2785200" cy="2145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17500" lvl="1" marL="914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indent="-317500" lvl="2" marL="1371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indent="-317500" lvl="3" marL="18288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indent="-317500" lvl="4" marL="22860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indent="-317500" lvl="5" marL="27432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indent="-317500" lvl="6" marL="3200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indent="-317500" lvl="7" marL="3657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indent="-317500" lvl="8" marL="41148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learn.microsoft.com/es-es/windows/win32/api/wincrypt/ns-wincrypt-crypt_algorithm_identifier" TargetMode="External"/><Relationship Id="rId4" Type="http://schemas.openxmlformats.org/officeDocument/2006/relationships/hyperlink" Target="https://juncotic.com/rsa-como-funciona-este-algoritmo/" TargetMode="External"/><Relationship Id="rId5" Type="http://schemas.openxmlformats.org/officeDocument/2006/relationships/hyperlink" Target="http://www.ciberseguridad.eus" TargetMode="External"/><Relationship Id="rId6" Type="http://schemas.openxmlformats.org/officeDocument/2006/relationships/hyperlink" Target="https://www.ciberseguridad.eus/ciberglosario/rsa-rivest-shamir-y-adleman" TargetMode="External"/><Relationship Id="rId7" Type="http://schemas.openxmlformats.org/officeDocument/2006/relationships/hyperlink" Target="https://www.revista.unam.mx/vol.7/num7/art55/jul_art55.pdf" TargetMode="External"/><Relationship Id="rId8" Type="http://schemas.openxmlformats.org/officeDocument/2006/relationships/hyperlink" Target="https://latam.kaspersky.com/resource-center/definitions/encry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p:nvPr/>
        </p:nvSpPr>
        <p:spPr>
          <a:xfrm rot="-7509504">
            <a:off x="5455916" y="207622"/>
            <a:ext cx="5179224" cy="5732711"/>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txBox="1"/>
          <p:nvPr>
            <p:ph type="ctrTitle"/>
          </p:nvPr>
        </p:nvSpPr>
        <p:spPr>
          <a:xfrm>
            <a:off x="5261575" y="626625"/>
            <a:ext cx="4046400" cy="2714400"/>
          </a:xfrm>
          <a:prstGeom prst="rect">
            <a:avLst/>
          </a:prstGeom>
        </p:spPr>
        <p:txBody>
          <a:bodyPr anchorCtr="0" anchor="b" bIns="91425" lIns="91425" spcFirstLastPara="1" rIns="91425" wrap="square" tIns="91425">
            <a:noAutofit/>
          </a:bodyPr>
          <a:lstStyle/>
          <a:p>
            <a:pPr indent="450000" lvl="0" marL="0" rtl="0" algn="ctr">
              <a:spcBef>
                <a:spcPts val="0"/>
              </a:spcBef>
              <a:spcAft>
                <a:spcPts val="0"/>
              </a:spcAft>
              <a:buClr>
                <a:schemeClr val="dk1"/>
              </a:buClr>
              <a:buSzPts val="1100"/>
              <a:buFont typeface="Arial"/>
              <a:buNone/>
            </a:pPr>
            <a:r>
              <a:rPr b="1" lang="en" sz="3200">
                <a:solidFill>
                  <a:schemeClr val="dk1"/>
                </a:solidFill>
                <a:latin typeface="Arial Rounded"/>
                <a:ea typeface="Arial Rounded"/>
                <a:cs typeface="Arial Rounded"/>
                <a:sym typeface="Arial Rounded"/>
              </a:rPr>
              <a:t>Algoritmo: Rivest, Shamir y Adleman, su relación en sistemas operativos</a:t>
            </a:r>
            <a:endParaRPr sz="3200">
              <a:solidFill>
                <a:schemeClr val="lt2"/>
              </a:solidFill>
            </a:endParaRPr>
          </a:p>
        </p:txBody>
      </p:sp>
      <p:sp>
        <p:nvSpPr>
          <p:cNvPr id="156" name="Google Shape;156;p27"/>
          <p:cNvSpPr txBox="1"/>
          <p:nvPr>
            <p:ph idx="1" type="subTitle"/>
          </p:nvPr>
        </p:nvSpPr>
        <p:spPr>
          <a:xfrm>
            <a:off x="4935175" y="3688500"/>
            <a:ext cx="3915900" cy="13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Presentado por</a:t>
            </a:r>
            <a:endParaRPr>
              <a:solidFill>
                <a:schemeClr val="lt2"/>
              </a:solidFill>
            </a:endParaRPr>
          </a:p>
          <a:p>
            <a:pPr indent="0" lvl="0" marL="0" rtl="0" algn="l">
              <a:spcBef>
                <a:spcPts val="0"/>
              </a:spcBef>
              <a:spcAft>
                <a:spcPts val="0"/>
              </a:spcAft>
              <a:buNone/>
            </a:pPr>
            <a:r>
              <a:rPr lang="en">
                <a:solidFill>
                  <a:schemeClr val="lt2"/>
                </a:solidFill>
              </a:rPr>
              <a:t>Chagoya Gonzalez Leonardo</a:t>
            </a:r>
            <a:endParaRPr>
              <a:solidFill>
                <a:schemeClr val="lt2"/>
              </a:solidFill>
            </a:endParaRPr>
          </a:p>
          <a:p>
            <a:pPr indent="0" lvl="0" marL="0" rtl="0" algn="l">
              <a:spcBef>
                <a:spcPts val="0"/>
              </a:spcBef>
              <a:spcAft>
                <a:spcPts val="0"/>
              </a:spcAft>
              <a:buNone/>
            </a:pPr>
            <a:r>
              <a:rPr lang="en">
                <a:solidFill>
                  <a:schemeClr val="lt2"/>
                </a:solidFill>
              </a:rPr>
              <a:t>Cervates Garcia Eduardo</a:t>
            </a:r>
            <a:endParaRPr>
              <a:solidFill>
                <a:schemeClr val="lt2"/>
              </a:solidFill>
            </a:endParaRPr>
          </a:p>
        </p:txBody>
      </p:sp>
      <p:grpSp>
        <p:nvGrpSpPr>
          <p:cNvPr id="157" name="Google Shape;157;p27"/>
          <p:cNvGrpSpPr/>
          <p:nvPr/>
        </p:nvGrpSpPr>
        <p:grpSpPr>
          <a:xfrm>
            <a:off x="196269" y="-35131"/>
            <a:ext cx="4117010" cy="5284424"/>
            <a:chOff x="196269" y="-35131"/>
            <a:chExt cx="4117010" cy="5284424"/>
          </a:xfrm>
        </p:grpSpPr>
        <p:grpSp>
          <p:nvGrpSpPr>
            <p:cNvPr id="158" name="Google Shape;158;p27"/>
            <p:cNvGrpSpPr/>
            <p:nvPr/>
          </p:nvGrpSpPr>
          <p:grpSpPr>
            <a:xfrm>
              <a:off x="196269" y="-35131"/>
              <a:ext cx="4117010" cy="4393434"/>
              <a:chOff x="43869" y="-35131"/>
              <a:chExt cx="4117010" cy="4393434"/>
            </a:xfrm>
          </p:grpSpPr>
          <p:sp>
            <p:nvSpPr>
              <p:cNvPr id="159" name="Google Shape;159;p27"/>
              <p:cNvSpPr/>
              <p:nvPr/>
            </p:nvSpPr>
            <p:spPr>
              <a:xfrm>
                <a:off x="3778000" y="1055743"/>
                <a:ext cx="227152" cy="225698"/>
              </a:xfrm>
              <a:custGeom>
                <a:rect b="b" l="l" r="r" t="t"/>
                <a:pathLst>
                  <a:path extrusionOk="0" h="2336" w="2428">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7"/>
              <p:cNvGrpSpPr/>
              <p:nvPr/>
            </p:nvGrpSpPr>
            <p:grpSpPr>
              <a:xfrm>
                <a:off x="43869" y="-35131"/>
                <a:ext cx="4117010" cy="4393434"/>
                <a:chOff x="-6861500" y="-774675"/>
                <a:chExt cx="4221275" cy="4504700"/>
              </a:xfrm>
            </p:grpSpPr>
            <p:sp>
              <p:nvSpPr>
                <p:cNvPr id="161" name="Google Shape;161;p27"/>
                <p:cNvSpPr/>
                <p:nvPr/>
              </p:nvSpPr>
              <p:spPr>
                <a:xfrm>
                  <a:off x="-5567850" y="2977775"/>
                  <a:ext cx="2509100" cy="191100"/>
                </a:xfrm>
                <a:custGeom>
                  <a:rect b="b" l="l" r="r" t="t"/>
                  <a:pathLst>
                    <a:path extrusionOk="0" h="7644" w="100364">
                      <a:moveTo>
                        <a:pt x="7924" y="0"/>
                      </a:moveTo>
                      <a:lnTo>
                        <a:pt x="1" y="7643"/>
                      </a:lnTo>
                      <a:lnTo>
                        <a:pt x="100364" y="7643"/>
                      </a:lnTo>
                      <a:lnTo>
                        <a:pt x="924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5576575" y="2971225"/>
                  <a:ext cx="2526575" cy="204150"/>
                </a:xfrm>
                <a:custGeom>
                  <a:rect b="b" l="l" r="r" t="t"/>
                  <a:pathLst>
                    <a:path extrusionOk="0" h="8166" w="101063">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5367125" y="2980250"/>
                  <a:ext cx="2029575" cy="142450"/>
                </a:xfrm>
                <a:custGeom>
                  <a:rect b="b" l="l" r="r" t="t"/>
                  <a:pathLst>
                    <a:path extrusionOk="0" h="5698" w="81183">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5567850" y="3168850"/>
                  <a:ext cx="2509100" cy="177150"/>
                </a:xfrm>
                <a:custGeom>
                  <a:rect b="b" l="l" r="r" t="t"/>
                  <a:pathLst>
                    <a:path extrusionOk="0" h="7086" w="100364">
                      <a:moveTo>
                        <a:pt x="1" y="0"/>
                      </a:moveTo>
                      <a:lnTo>
                        <a:pt x="1" y="7085"/>
                      </a:lnTo>
                      <a:lnTo>
                        <a:pt x="100364" y="7085"/>
                      </a:lnTo>
                      <a:lnTo>
                        <a:pt x="100364"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5574350" y="3162350"/>
                  <a:ext cx="2522125" cy="190150"/>
                </a:xfrm>
                <a:custGeom>
                  <a:rect b="b" l="l" r="r" t="t"/>
                  <a:pathLst>
                    <a:path extrusionOk="0" h="7606" w="100885">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745350" y="3345975"/>
                  <a:ext cx="2864125" cy="191100"/>
                </a:xfrm>
                <a:custGeom>
                  <a:rect b="b" l="l" r="r" t="t"/>
                  <a:pathLst>
                    <a:path extrusionOk="0" h="7644" w="114565">
                      <a:moveTo>
                        <a:pt x="7101" y="0"/>
                      </a:moveTo>
                      <a:lnTo>
                        <a:pt x="0" y="7644"/>
                      </a:lnTo>
                      <a:lnTo>
                        <a:pt x="114565" y="7644"/>
                      </a:lnTo>
                      <a:lnTo>
                        <a:pt x="1074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5753975" y="3339475"/>
                  <a:ext cx="2881375" cy="204100"/>
                </a:xfrm>
                <a:custGeom>
                  <a:rect b="b" l="l" r="r" t="t"/>
                  <a:pathLst>
                    <a:path extrusionOk="0" h="8164" w="115255">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5744850" y="3537050"/>
                  <a:ext cx="2863125" cy="186475"/>
                </a:xfrm>
                <a:custGeom>
                  <a:rect b="b" l="l" r="r" t="t"/>
                  <a:pathLst>
                    <a:path extrusionOk="0" h="7459" w="114525">
                      <a:moveTo>
                        <a:pt x="1" y="1"/>
                      </a:moveTo>
                      <a:lnTo>
                        <a:pt x="1" y="7459"/>
                      </a:lnTo>
                      <a:lnTo>
                        <a:pt x="114524" y="7459"/>
                      </a:lnTo>
                      <a:lnTo>
                        <a:pt x="114524"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5751350" y="3530550"/>
                  <a:ext cx="2876125" cy="199475"/>
                </a:xfrm>
                <a:custGeom>
                  <a:rect b="b" l="l" r="r" t="t"/>
                  <a:pathLst>
                    <a:path extrusionOk="0" h="7979" w="115045">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4347575" y="-413325"/>
                  <a:ext cx="466400" cy="1692575"/>
                </a:xfrm>
                <a:custGeom>
                  <a:rect b="b" l="l" r="r" t="t"/>
                  <a:pathLst>
                    <a:path extrusionOk="0" h="67703" w="18656">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4170425" y="-413325"/>
                  <a:ext cx="13050" cy="495700"/>
                </a:xfrm>
                <a:custGeom>
                  <a:rect b="b" l="l" r="r" t="t"/>
                  <a:pathLst>
                    <a:path extrusionOk="0" h="19828" w="522">
                      <a:moveTo>
                        <a:pt x="0" y="0"/>
                      </a:moveTo>
                      <a:lnTo>
                        <a:pt x="0" y="19828"/>
                      </a:lnTo>
                      <a:lnTo>
                        <a:pt x="521" y="19828"/>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6823850" y="1135200"/>
                  <a:ext cx="2414425" cy="330175"/>
                </a:xfrm>
                <a:custGeom>
                  <a:rect b="b" l="l" r="r" t="t"/>
                  <a:pathLst>
                    <a:path extrusionOk="0" h="13207" w="96577">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5009350" y="-730475"/>
                  <a:ext cx="330175" cy="1698300"/>
                </a:xfrm>
                <a:custGeom>
                  <a:rect b="b" l="l" r="r" t="t"/>
                  <a:pathLst>
                    <a:path extrusionOk="0" h="67932" w="13207">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3352000" y="-327750"/>
                  <a:ext cx="323675" cy="927275"/>
                </a:xfrm>
                <a:custGeom>
                  <a:rect b="b" l="l" r="r" t="t"/>
                  <a:pathLst>
                    <a:path extrusionOk="0" h="37091" w="12947">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5602700" y="-454250"/>
                  <a:ext cx="156250" cy="992375"/>
                </a:xfrm>
                <a:custGeom>
                  <a:rect b="b" l="l" r="r" t="t"/>
                  <a:pathLst>
                    <a:path extrusionOk="0" h="39695" w="625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6721550" y="603225"/>
                  <a:ext cx="910525" cy="309700"/>
                </a:xfrm>
                <a:custGeom>
                  <a:rect b="b" l="l" r="r" t="t"/>
                  <a:pathLst>
                    <a:path extrusionOk="0" h="12388" w="36421">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6138425" y="2512600"/>
                  <a:ext cx="681750" cy="569200"/>
                </a:xfrm>
                <a:custGeom>
                  <a:rect b="b" l="l" r="r" t="t"/>
                  <a:pathLst>
                    <a:path extrusionOk="0" h="22768" w="2727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3556625" y="2553500"/>
                  <a:ext cx="865900" cy="405525"/>
                </a:xfrm>
                <a:custGeom>
                  <a:rect b="b" l="l" r="r" t="t"/>
                  <a:pathLst>
                    <a:path extrusionOk="0" h="16221" w="34636">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3919200"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3926225" y="-449025"/>
                  <a:ext cx="74225" cy="71400"/>
                </a:xfrm>
                <a:custGeom>
                  <a:rect b="b" l="l" r="r" t="t"/>
                  <a:pathLst>
                    <a:path extrusionOk="0" h="2856" w="2969">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4194325"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4201325" y="-449025"/>
                  <a:ext cx="74200" cy="71400"/>
                </a:xfrm>
                <a:custGeom>
                  <a:rect b="b" l="l" r="r" t="t"/>
                  <a:pathLst>
                    <a:path extrusionOk="0" h="2856" w="2968">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4778350" y="-768150"/>
                  <a:ext cx="60675" cy="58400"/>
                </a:xfrm>
                <a:custGeom>
                  <a:rect b="b" l="l" r="r" t="t"/>
                  <a:pathLst>
                    <a:path extrusionOk="0" h="2336" w="2427">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4785375" y="-774675"/>
                  <a:ext cx="74225" cy="71425"/>
                </a:xfrm>
                <a:custGeom>
                  <a:rect b="b" l="l" r="r" t="t"/>
                  <a:pathLst>
                    <a:path extrusionOk="0" h="2857" w="2969">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5627475" y="-498225"/>
                  <a:ext cx="60700" cy="58425"/>
                </a:xfrm>
                <a:custGeom>
                  <a:rect b="b" l="l" r="r" t="t"/>
                  <a:pathLst>
                    <a:path extrusionOk="0" h="2337" w="2428">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5634475" y="-504725"/>
                  <a:ext cx="74225" cy="71400"/>
                </a:xfrm>
                <a:custGeom>
                  <a:rect b="b" l="l" r="r" t="t"/>
                  <a:pathLst>
                    <a:path extrusionOk="0" h="2856" w="2969">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6753025" y="580550"/>
                  <a:ext cx="60675" cy="58375"/>
                </a:xfrm>
                <a:custGeom>
                  <a:rect b="b" l="l" r="r" t="t"/>
                  <a:pathLst>
                    <a:path extrusionOk="0" h="2335" w="2427">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6760050" y="574025"/>
                  <a:ext cx="74225" cy="71425"/>
                </a:xfrm>
                <a:custGeom>
                  <a:rect b="b" l="l" r="r" t="t"/>
                  <a:pathLst>
                    <a:path extrusionOk="0" h="2857" w="2969">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6854475" y="1111650"/>
                  <a:ext cx="60675" cy="58400"/>
                </a:xfrm>
                <a:custGeom>
                  <a:rect b="b" l="l" r="r" t="t"/>
                  <a:pathLst>
                    <a:path extrusionOk="0" h="2336" w="2427">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6861500" y="1105125"/>
                  <a:ext cx="74250" cy="71425"/>
                </a:xfrm>
                <a:custGeom>
                  <a:rect b="b" l="l" r="r" t="t"/>
                  <a:pathLst>
                    <a:path extrusionOk="0" h="2857" w="297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6167350" y="3040500"/>
                  <a:ext cx="60675" cy="58400"/>
                </a:xfrm>
                <a:custGeom>
                  <a:rect b="b" l="l" r="r" t="t"/>
                  <a:pathLst>
                    <a:path extrusionOk="0" h="2336" w="2427">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6174375" y="3034000"/>
                  <a:ext cx="74225" cy="71425"/>
                </a:xfrm>
                <a:custGeom>
                  <a:rect b="b" l="l" r="r" t="t"/>
                  <a:pathLst>
                    <a:path extrusionOk="0" h="2857" w="2969">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2707425" y="2917525"/>
                  <a:ext cx="60700" cy="58400"/>
                </a:xfrm>
                <a:custGeom>
                  <a:rect b="b" l="l" r="r" t="t"/>
                  <a:pathLst>
                    <a:path extrusionOk="0" h="2336" w="2428">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2714450" y="2911025"/>
                  <a:ext cx="74225" cy="71400"/>
                </a:xfrm>
                <a:custGeom>
                  <a:rect b="b" l="l" r="r" t="t"/>
                  <a:pathLst>
                    <a:path extrusionOk="0" h="2856" w="2969">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3040900" y="-351250"/>
                  <a:ext cx="60700" cy="58400"/>
                </a:xfrm>
                <a:custGeom>
                  <a:rect b="b" l="l" r="r" t="t"/>
                  <a:pathLst>
                    <a:path extrusionOk="0" h="2336" w="2428">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3047925" y="-357750"/>
                  <a:ext cx="74225" cy="71450"/>
                </a:xfrm>
                <a:custGeom>
                  <a:rect b="b" l="l" r="r" t="t"/>
                  <a:pathLst>
                    <a:path extrusionOk="0" h="2858" w="2969">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4837450" y="2516525"/>
                  <a:ext cx="992800" cy="523425"/>
                </a:xfrm>
                <a:custGeom>
                  <a:rect b="b" l="l" r="r" t="t"/>
                  <a:pathLst>
                    <a:path extrusionOk="0" h="20937" w="39712">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4845950" y="2510025"/>
                  <a:ext cx="1009825" cy="536425"/>
                </a:xfrm>
                <a:custGeom>
                  <a:rect b="b" l="l" r="r" t="t"/>
                  <a:pathLst>
                    <a:path extrusionOk="0" h="21457" w="40393">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4769800" y="2248925"/>
                  <a:ext cx="857475" cy="431675"/>
                </a:xfrm>
                <a:custGeom>
                  <a:rect b="b" l="l" r="r" t="t"/>
                  <a:pathLst>
                    <a:path extrusionOk="0" h="17267" w="34299">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5875675" y="342950"/>
                  <a:ext cx="3069250" cy="2253650"/>
                </a:xfrm>
                <a:custGeom>
                  <a:rect b="b" l="l" r="r" t="t"/>
                  <a:pathLst>
                    <a:path extrusionOk="0" h="90146" w="12277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5882175" y="336425"/>
                  <a:ext cx="3082275" cy="2266675"/>
                </a:xfrm>
                <a:custGeom>
                  <a:rect b="b" l="l" r="r" t="t"/>
                  <a:pathLst>
                    <a:path extrusionOk="0" h="90667" w="123291">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5875675" y="2246300"/>
                  <a:ext cx="3069250" cy="350300"/>
                </a:xfrm>
                <a:custGeom>
                  <a:rect b="b" l="l" r="r" t="t"/>
                  <a:pathLst>
                    <a:path extrusionOk="0" h="14012" w="12277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5882175" y="2239775"/>
                  <a:ext cx="3082275" cy="363325"/>
                </a:xfrm>
                <a:custGeom>
                  <a:rect b="b" l="l" r="r" t="t"/>
                  <a:pathLst>
                    <a:path extrusionOk="0" h="14533" w="123291">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5721300" y="483125"/>
                  <a:ext cx="2760500" cy="1592250"/>
                </a:xfrm>
                <a:custGeom>
                  <a:rect b="b" l="l" r="r" t="t"/>
                  <a:pathLst>
                    <a:path extrusionOk="0" h="63690" w="110420">
                      <a:moveTo>
                        <a:pt x="1" y="1"/>
                      </a:moveTo>
                      <a:lnTo>
                        <a:pt x="1" y="63689"/>
                      </a:lnTo>
                      <a:lnTo>
                        <a:pt x="110419" y="63689"/>
                      </a:lnTo>
                      <a:lnTo>
                        <a:pt x="1104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4397650" y="2421425"/>
                  <a:ext cx="113200" cy="110875"/>
                </a:xfrm>
                <a:custGeom>
                  <a:rect b="b" l="l" r="r" t="t"/>
                  <a:pathLst>
                    <a:path extrusionOk="0" h="4435" w="4528">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4404175" y="2414950"/>
                  <a:ext cx="126250" cy="123850"/>
                </a:xfrm>
                <a:custGeom>
                  <a:rect b="b" l="l" r="r" t="t"/>
                  <a:pathLst>
                    <a:path extrusionOk="0" h="4954" w="505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4837450" y="3039925"/>
                  <a:ext cx="993025" cy="45375"/>
                </a:xfrm>
                <a:custGeom>
                  <a:rect b="b" l="l" r="r" t="t"/>
                  <a:pathLst>
                    <a:path extrusionOk="0" h="1815" w="39721">
                      <a:moveTo>
                        <a:pt x="0" y="0"/>
                      </a:moveTo>
                      <a:lnTo>
                        <a:pt x="0" y="1814"/>
                      </a:lnTo>
                      <a:lnTo>
                        <a:pt x="39720" y="1814"/>
                      </a:lnTo>
                      <a:lnTo>
                        <a:pt x="397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4843950" y="3033400"/>
                  <a:ext cx="1006025" cy="58400"/>
                </a:xfrm>
                <a:custGeom>
                  <a:rect b="b" l="l" r="r" t="t"/>
                  <a:pathLst>
                    <a:path extrusionOk="0" h="2336" w="40241">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5245425" y="400600"/>
                  <a:ext cx="908650" cy="1986150"/>
                </a:xfrm>
                <a:custGeom>
                  <a:rect b="b" l="l" r="r" t="t"/>
                  <a:pathLst>
                    <a:path extrusionOk="0" h="79446" w="36346">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5252000" y="394100"/>
                  <a:ext cx="921750" cy="1999150"/>
                </a:xfrm>
                <a:custGeom>
                  <a:rect b="b" l="l" r="r" t="t"/>
                  <a:pathLst>
                    <a:path extrusionOk="0" h="79966" w="3687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4336800" y="400600"/>
                  <a:ext cx="908650" cy="1986150"/>
                </a:xfrm>
                <a:custGeom>
                  <a:rect b="b" l="l" r="r" t="t"/>
                  <a:pathLst>
                    <a:path extrusionOk="0" h="79446" w="36346">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4343325" y="394100"/>
                  <a:ext cx="921750" cy="1999150"/>
                </a:xfrm>
                <a:custGeom>
                  <a:rect b="b" l="l" r="r" t="t"/>
                  <a:pathLst>
                    <a:path extrusionOk="0" h="79966" w="3687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5178775" y="480375"/>
                  <a:ext cx="1684000" cy="1826600"/>
                </a:xfrm>
                <a:custGeom>
                  <a:rect b="b" l="l" r="r" t="t"/>
                  <a:pathLst>
                    <a:path extrusionOk="0" h="73064" w="6736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185350" y="473850"/>
                  <a:ext cx="1697125" cy="1839650"/>
                </a:xfrm>
                <a:custGeom>
                  <a:rect b="b" l="l" r="r" t="t"/>
                  <a:pathLst>
                    <a:path extrusionOk="0" h="73586" w="67885">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4336800" y="480375"/>
                  <a:ext cx="842025" cy="1826600"/>
                </a:xfrm>
                <a:custGeom>
                  <a:rect b="b" l="l" r="r" t="t"/>
                  <a:pathLst>
                    <a:path extrusionOk="0" h="73064" w="33681">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4343325" y="473825"/>
                  <a:ext cx="855100" cy="1839675"/>
                </a:xfrm>
                <a:custGeom>
                  <a:rect b="b" l="l" r="r" t="t"/>
                  <a:pathLst>
                    <a:path extrusionOk="0" h="73587" w="34204">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5885150" y="1423975"/>
                  <a:ext cx="3088200" cy="199900"/>
                </a:xfrm>
                <a:custGeom>
                  <a:rect b="b" l="l" r="r" t="t"/>
                  <a:pathLst>
                    <a:path extrusionOk="0" h="7996" w="123528">
                      <a:moveTo>
                        <a:pt x="0" y="0"/>
                      </a:moveTo>
                      <a:lnTo>
                        <a:pt x="0" y="7996"/>
                      </a:lnTo>
                      <a:lnTo>
                        <a:pt x="123528" y="7996"/>
                      </a:lnTo>
                      <a:lnTo>
                        <a:pt x="123528"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5891675" y="1417425"/>
                  <a:ext cx="3101250" cy="212975"/>
                </a:xfrm>
                <a:custGeom>
                  <a:rect b="b" l="l" r="r" t="t"/>
                  <a:pathLst>
                    <a:path extrusionOk="0" h="8519" w="12405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586575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5784650" y="1435375"/>
                  <a:ext cx="41475" cy="40600"/>
                </a:xfrm>
                <a:custGeom>
                  <a:rect b="b" l="l" r="r" t="t"/>
                  <a:pathLst>
                    <a:path extrusionOk="0" h="1624" w="1659">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5703525"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5622425" y="1435375"/>
                  <a:ext cx="41475" cy="40600"/>
                </a:xfrm>
                <a:custGeom>
                  <a:rect b="b" l="l" r="r" t="t"/>
                  <a:pathLst>
                    <a:path extrusionOk="0" h="1624" w="1659">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5541325" y="1435375"/>
                  <a:ext cx="41475" cy="40600"/>
                </a:xfrm>
                <a:custGeom>
                  <a:rect b="b" l="l" r="r" t="t"/>
                  <a:pathLst>
                    <a:path extrusionOk="0" h="1624" w="1659">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4602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5379100"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5297950"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5216850" y="1435375"/>
                  <a:ext cx="41450" cy="40600"/>
                </a:xfrm>
                <a:custGeom>
                  <a:rect b="b" l="l" r="r" t="t"/>
                  <a:pathLst>
                    <a:path extrusionOk="0" h="1624" w="1658">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135750" y="1435375"/>
                  <a:ext cx="41450" cy="40600"/>
                </a:xfrm>
                <a:custGeom>
                  <a:rect b="b" l="l" r="r" t="t"/>
                  <a:pathLst>
                    <a:path extrusionOk="0" h="1624" w="1658">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5054625" y="1435375"/>
                  <a:ext cx="41475" cy="40600"/>
                </a:xfrm>
                <a:custGeom>
                  <a:rect b="b" l="l" r="r" t="t"/>
                  <a:pathLst>
                    <a:path extrusionOk="0" h="1624" w="1659">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973525" y="1435375"/>
                  <a:ext cx="41475" cy="40600"/>
                </a:xfrm>
                <a:custGeom>
                  <a:rect b="b" l="l" r="r" t="t"/>
                  <a:pathLst>
                    <a:path extrusionOk="0" h="1624" w="1659">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48924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48113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586575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5784650" y="1564475"/>
                  <a:ext cx="41475" cy="40575"/>
                </a:xfrm>
                <a:custGeom>
                  <a:rect b="b" l="l" r="r" t="t"/>
                  <a:pathLst>
                    <a:path extrusionOk="0" h="1623" w="1659">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703525"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5622425" y="1564475"/>
                  <a:ext cx="41475" cy="40575"/>
                </a:xfrm>
                <a:custGeom>
                  <a:rect b="b" l="l" r="r" t="t"/>
                  <a:pathLst>
                    <a:path extrusionOk="0" h="1623" w="1659">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5541325" y="1564475"/>
                  <a:ext cx="41475" cy="40575"/>
                </a:xfrm>
                <a:custGeom>
                  <a:rect b="b" l="l" r="r" t="t"/>
                  <a:pathLst>
                    <a:path extrusionOk="0" h="1623" w="1659">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54602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5379100"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5297950"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5216850" y="1564475"/>
                  <a:ext cx="41450" cy="40575"/>
                </a:xfrm>
                <a:custGeom>
                  <a:rect b="b" l="l" r="r" t="t"/>
                  <a:pathLst>
                    <a:path extrusionOk="0" h="1623" w="1658">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5135750" y="1564475"/>
                  <a:ext cx="41450" cy="40575"/>
                </a:xfrm>
                <a:custGeom>
                  <a:rect b="b" l="l" r="r" t="t"/>
                  <a:pathLst>
                    <a:path extrusionOk="0" h="1623" w="1658">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5054625" y="1564475"/>
                  <a:ext cx="41475" cy="40575"/>
                </a:xfrm>
                <a:custGeom>
                  <a:rect b="b" l="l" r="r" t="t"/>
                  <a:pathLst>
                    <a:path extrusionOk="0" h="1623" w="1659">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4973525" y="1564475"/>
                  <a:ext cx="41475" cy="40575"/>
                </a:xfrm>
                <a:custGeom>
                  <a:rect b="b" l="l" r="r" t="t"/>
                  <a:pathLst>
                    <a:path extrusionOk="0" h="1623" w="1659">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48924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48113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912550" y="1435375"/>
                  <a:ext cx="41450" cy="40600"/>
                </a:xfrm>
                <a:custGeom>
                  <a:rect b="b" l="l" r="r" t="t"/>
                  <a:pathLst>
                    <a:path extrusionOk="0" h="1624" w="1658">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3831450" y="1435375"/>
                  <a:ext cx="41475" cy="40600"/>
                </a:xfrm>
                <a:custGeom>
                  <a:rect b="b" l="l" r="r" t="t"/>
                  <a:pathLst>
                    <a:path extrusionOk="0" h="1624" w="1659">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750350"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3669200"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3588100" y="1435375"/>
                  <a:ext cx="41450" cy="40600"/>
                </a:xfrm>
                <a:custGeom>
                  <a:rect b="b" l="l" r="r" t="t"/>
                  <a:pathLst>
                    <a:path extrusionOk="0" h="1624" w="1658">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506975" y="1435375"/>
                  <a:ext cx="41425" cy="40600"/>
                </a:xfrm>
                <a:custGeom>
                  <a:rect b="b" l="l" r="r" t="t"/>
                  <a:pathLst>
                    <a:path extrusionOk="0" h="1624" w="1657">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425875" y="1435375"/>
                  <a:ext cx="41475" cy="40600"/>
                </a:xfrm>
                <a:custGeom>
                  <a:rect b="b" l="l" r="r" t="t"/>
                  <a:pathLst>
                    <a:path extrusionOk="0" h="1624" w="1659">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344775" y="1435375"/>
                  <a:ext cx="41475" cy="40600"/>
                </a:xfrm>
                <a:custGeom>
                  <a:rect b="b" l="l" r="r" t="t"/>
                  <a:pathLst>
                    <a:path extrusionOk="0" h="1624" w="1659">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26365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182550" y="1435375"/>
                  <a:ext cx="41475" cy="40600"/>
                </a:xfrm>
                <a:custGeom>
                  <a:rect b="b" l="l" r="r" t="t"/>
                  <a:pathLst>
                    <a:path extrusionOk="0" h="1624" w="1659">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101425"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020325" y="1435375"/>
                  <a:ext cx="41475" cy="40600"/>
                </a:xfrm>
                <a:custGeom>
                  <a:rect b="b" l="l" r="r" t="t"/>
                  <a:pathLst>
                    <a:path extrusionOk="0" h="1624" w="1659">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2939225"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2858075"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912550" y="1564475"/>
                  <a:ext cx="41450" cy="40575"/>
                </a:xfrm>
                <a:custGeom>
                  <a:rect b="b" l="l" r="r" t="t"/>
                  <a:pathLst>
                    <a:path extrusionOk="0" h="1623" w="1658">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831450" y="1564475"/>
                  <a:ext cx="41475" cy="40575"/>
                </a:xfrm>
                <a:custGeom>
                  <a:rect b="b" l="l" r="r" t="t"/>
                  <a:pathLst>
                    <a:path extrusionOk="0" h="1623" w="1659">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750350"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669200"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3588100" y="1564475"/>
                  <a:ext cx="41450" cy="40575"/>
                </a:xfrm>
                <a:custGeom>
                  <a:rect b="b" l="l" r="r" t="t"/>
                  <a:pathLst>
                    <a:path extrusionOk="0" h="1623" w="1658">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3506975" y="1564475"/>
                  <a:ext cx="41425" cy="40575"/>
                </a:xfrm>
                <a:custGeom>
                  <a:rect b="b" l="l" r="r" t="t"/>
                  <a:pathLst>
                    <a:path extrusionOk="0" h="1623" w="1657">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3425875" y="1564475"/>
                  <a:ext cx="41475" cy="40575"/>
                </a:xfrm>
                <a:custGeom>
                  <a:rect b="b" l="l" r="r" t="t"/>
                  <a:pathLst>
                    <a:path extrusionOk="0" h="1623" w="1659">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3344775" y="1564475"/>
                  <a:ext cx="41475" cy="40575"/>
                </a:xfrm>
                <a:custGeom>
                  <a:rect b="b" l="l" r="r" t="t"/>
                  <a:pathLst>
                    <a:path extrusionOk="0" h="1623" w="1659">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26365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3182550" y="1564475"/>
                  <a:ext cx="41475" cy="40575"/>
                </a:xfrm>
                <a:custGeom>
                  <a:rect b="b" l="l" r="r" t="t"/>
                  <a:pathLst>
                    <a:path extrusionOk="0" h="1623" w="1659">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3101425"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3020325" y="1564475"/>
                  <a:ext cx="41475" cy="40575"/>
                </a:xfrm>
                <a:custGeom>
                  <a:rect b="b" l="l" r="r" t="t"/>
                  <a:pathLst>
                    <a:path extrusionOk="0" h="1623" w="1659">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2939225"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2858075"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4697500" y="656950"/>
                  <a:ext cx="731850" cy="698700"/>
                </a:xfrm>
                <a:custGeom>
                  <a:rect b="b" l="l" r="r" t="t"/>
                  <a:pathLst>
                    <a:path extrusionOk="0" h="27948" w="29274">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4704000" y="650450"/>
                  <a:ext cx="744825" cy="711700"/>
                </a:xfrm>
                <a:custGeom>
                  <a:rect b="b" l="l" r="r" t="t"/>
                  <a:pathLst>
                    <a:path extrusionOk="0" h="28468" w="29793">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736275" y="1216150"/>
                  <a:ext cx="798975" cy="660900"/>
                </a:xfrm>
                <a:custGeom>
                  <a:rect b="b" l="l" r="r" t="t"/>
                  <a:pathLst>
                    <a:path extrusionOk="0" h="26436" w="31959">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4742800" y="1209650"/>
                  <a:ext cx="812000" cy="673900"/>
                </a:xfrm>
                <a:custGeom>
                  <a:rect b="b" l="l" r="r" t="t"/>
                  <a:pathLst>
                    <a:path extrusionOk="0" h="26956" w="3248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4427675" y="1405450"/>
                  <a:ext cx="173950" cy="310225"/>
                </a:xfrm>
                <a:custGeom>
                  <a:rect b="b" l="l" r="r" t="t"/>
                  <a:pathLst>
                    <a:path extrusionOk="0" h="12409" w="6958">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4434200" y="1398925"/>
                  <a:ext cx="187000" cy="323250"/>
                </a:xfrm>
                <a:custGeom>
                  <a:rect b="b" l="l" r="r" t="t"/>
                  <a:pathLst>
                    <a:path extrusionOk="0" h="12930" w="748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27"/>
            <p:cNvGrpSpPr/>
            <p:nvPr/>
          </p:nvGrpSpPr>
          <p:grpSpPr>
            <a:xfrm rot="10800000">
              <a:off x="3474186" y="4232201"/>
              <a:ext cx="183381" cy="1017092"/>
              <a:chOff x="-5634475" y="-504725"/>
              <a:chExt cx="188025" cy="1042850"/>
            </a:xfrm>
          </p:grpSpPr>
          <p:sp>
            <p:nvSpPr>
              <p:cNvPr id="282" name="Google Shape;282;p27"/>
              <p:cNvSpPr/>
              <p:nvPr/>
            </p:nvSpPr>
            <p:spPr>
              <a:xfrm>
                <a:off x="-5602700" y="-454250"/>
                <a:ext cx="156250" cy="992375"/>
              </a:xfrm>
              <a:custGeom>
                <a:rect b="b" l="l" r="r" t="t"/>
                <a:pathLst>
                  <a:path extrusionOk="0" h="39695" w="625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5634475" y="-504725"/>
                <a:ext cx="74225" cy="71400"/>
              </a:xfrm>
              <a:custGeom>
                <a:rect b="b" l="l" r="r" t="t"/>
                <a:pathLst>
                  <a:path extrusionOk="0" h="2856" w="2969">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7"/>
            <p:cNvGrpSpPr/>
            <p:nvPr/>
          </p:nvGrpSpPr>
          <p:grpSpPr>
            <a:xfrm rot="10800000">
              <a:off x="2618037" y="4358300"/>
              <a:ext cx="72367" cy="518274"/>
              <a:chOff x="-4201325" y="-449025"/>
              <a:chExt cx="74200" cy="531400"/>
            </a:xfrm>
          </p:grpSpPr>
          <p:sp>
            <p:nvSpPr>
              <p:cNvPr id="285" name="Google Shape;285;p27"/>
              <p:cNvSpPr/>
              <p:nvPr/>
            </p:nvSpPr>
            <p:spPr>
              <a:xfrm>
                <a:off x="-4170425" y="-413325"/>
                <a:ext cx="13050" cy="495700"/>
              </a:xfrm>
              <a:custGeom>
                <a:rect b="b" l="l" r="r" t="t"/>
                <a:pathLst>
                  <a:path extrusionOk="0" h="19828" w="522">
                    <a:moveTo>
                      <a:pt x="0" y="0"/>
                    </a:moveTo>
                    <a:lnTo>
                      <a:pt x="0" y="19828"/>
                    </a:lnTo>
                    <a:lnTo>
                      <a:pt x="521" y="19828"/>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4194325"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4201325" y="-449025"/>
                <a:ext cx="74200" cy="71400"/>
              </a:xfrm>
              <a:custGeom>
                <a:rect b="b" l="l" r="r" t="t"/>
                <a:pathLst>
                  <a:path extrusionOk="0" h="2856" w="2968">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3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Criptografía</a:t>
            </a:r>
            <a:r>
              <a:rPr lang="en"/>
              <a:t> de llave </a:t>
            </a:r>
            <a:r>
              <a:rPr lang="en"/>
              <a:t>pública</a:t>
            </a:r>
            <a:endParaRPr/>
          </a:p>
        </p:txBody>
      </p:sp>
      <p:sp>
        <p:nvSpPr>
          <p:cNvPr id="1229" name="Google Shape;1229;p36"/>
          <p:cNvSpPr txBox="1"/>
          <p:nvPr>
            <p:ph idx="1" type="body"/>
          </p:nvPr>
        </p:nvSpPr>
        <p:spPr>
          <a:xfrm>
            <a:off x="4933300" y="1356675"/>
            <a:ext cx="3861000" cy="7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criptografía de llave pública fue el verdadero antes y después de la criptografía ya que está basada en funciones matemáticas aprovechando el poder computacional de la era moderna.</a:t>
            </a:r>
            <a:endParaRPr/>
          </a:p>
        </p:txBody>
      </p:sp>
      <p:sp>
        <p:nvSpPr>
          <p:cNvPr id="1230" name="Google Shape;1230;p36"/>
          <p:cNvSpPr txBox="1"/>
          <p:nvPr>
            <p:ph idx="2" type="title"/>
          </p:nvPr>
        </p:nvSpPr>
        <p:spPr>
          <a:xfrm>
            <a:off x="4868050" y="1054100"/>
            <a:ext cx="3756600" cy="4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Criptografía de llave pública</a:t>
            </a:r>
            <a:endParaRPr/>
          </a:p>
        </p:txBody>
      </p:sp>
      <p:sp>
        <p:nvSpPr>
          <p:cNvPr id="1231" name="Google Shape;1231;p36"/>
          <p:cNvSpPr txBox="1"/>
          <p:nvPr>
            <p:ph idx="3" type="body"/>
          </p:nvPr>
        </p:nvSpPr>
        <p:spPr>
          <a:xfrm>
            <a:off x="4933300" y="3358700"/>
            <a:ext cx="4004400" cy="7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Solo algunos algoritmos de llave pública han conseguido ser prácticos y seguros, entre ellos están el que se abordará: el algoritmo Rivest, Shamir y Adleman. </a:t>
            </a:r>
            <a:endParaRPr/>
          </a:p>
        </p:txBody>
      </p:sp>
      <p:sp>
        <p:nvSpPr>
          <p:cNvPr id="1232" name="Google Shape;1232;p36"/>
          <p:cNvSpPr txBox="1"/>
          <p:nvPr>
            <p:ph idx="4" type="title"/>
          </p:nvPr>
        </p:nvSpPr>
        <p:spPr>
          <a:xfrm>
            <a:off x="4868050" y="2945300"/>
            <a:ext cx="2510400" cy="4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todo funciona…</a:t>
            </a:r>
            <a:endParaRPr/>
          </a:p>
        </p:txBody>
      </p:sp>
      <p:sp>
        <p:nvSpPr>
          <p:cNvPr id="1233" name="Google Shape;1233;p36"/>
          <p:cNvSpPr txBox="1"/>
          <p:nvPr/>
        </p:nvSpPr>
        <p:spPr>
          <a:xfrm>
            <a:off x="600200" y="3637175"/>
            <a:ext cx="3000000" cy="354000"/>
          </a:xfrm>
          <a:prstGeom prst="rect">
            <a:avLst/>
          </a:prstGeom>
          <a:noFill/>
          <a:ln>
            <a:noFill/>
          </a:ln>
        </p:spPr>
        <p:txBody>
          <a:bodyPr anchorCtr="0" anchor="t" bIns="91425" lIns="91425" spcFirstLastPara="1" rIns="91425" wrap="square" tIns="91425">
            <a:spAutoFit/>
          </a:bodyPr>
          <a:lstStyle/>
          <a:p>
            <a:pPr indent="450000" lvl="0" marL="0" rtl="0" algn="just">
              <a:lnSpc>
                <a:spcPct val="150000"/>
              </a:lnSpc>
              <a:spcBef>
                <a:spcPts val="0"/>
              </a:spcBef>
              <a:spcAft>
                <a:spcPts val="0"/>
              </a:spcAft>
              <a:buNone/>
            </a:pPr>
            <a:r>
              <a:rPr lang="en" sz="1100">
                <a:solidFill>
                  <a:schemeClr val="dk1"/>
                </a:solidFill>
              </a:rPr>
              <a:t>Whitfield Diffie y Martin Hellman</a:t>
            </a:r>
            <a:endParaRPr/>
          </a:p>
        </p:txBody>
      </p:sp>
      <p:pic>
        <p:nvPicPr>
          <p:cNvPr id="1234" name="Google Shape;1234;p36"/>
          <p:cNvPicPr preferRelativeResize="0"/>
          <p:nvPr/>
        </p:nvPicPr>
        <p:blipFill>
          <a:blip r:embed="rId3">
            <a:alphaModFix/>
          </a:blip>
          <a:stretch>
            <a:fillRect/>
          </a:stretch>
        </p:blipFill>
        <p:spPr>
          <a:xfrm>
            <a:off x="465550" y="1481988"/>
            <a:ext cx="3269288" cy="217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37"/>
          <p:cNvSpPr txBox="1"/>
          <p:nvPr>
            <p:ph type="title"/>
          </p:nvPr>
        </p:nvSpPr>
        <p:spPr>
          <a:xfrm>
            <a:off x="724550" y="1928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Principios llave </a:t>
            </a:r>
            <a:r>
              <a:rPr lang="en"/>
              <a:t>pública</a:t>
            </a:r>
            <a:endParaRPr/>
          </a:p>
        </p:txBody>
      </p:sp>
      <p:sp>
        <p:nvSpPr>
          <p:cNvPr id="1240" name="Google Shape;1240;p37"/>
          <p:cNvSpPr txBox="1"/>
          <p:nvPr>
            <p:ph idx="1" type="body"/>
          </p:nvPr>
        </p:nvSpPr>
        <p:spPr>
          <a:xfrm>
            <a:off x="3465005" y="1971203"/>
            <a:ext cx="2214000" cy="79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ealiza diversas transformaciones en el texto sin formato.</a:t>
            </a:r>
            <a:endParaRPr/>
          </a:p>
          <a:p>
            <a:pPr indent="0" lvl="0" marL="0" rtl="0" algn="ctr">
              <a:spcBef>
                <a:spcPts val="1600"/>
              </a:spcBef>
              <a:spcAft>
                <a:spcPts val="1600"/>
              </a:spcAft>
              <a:buNone/>
            </a:pPr>
            <a:r>
              <a:t/>
            </a:r>
            <a:endParaRPr/>
          </a:p>
        </p:txBody>
      </p:sp>
      <p:sp>
        <p:nvSpPr>
          <p:cNvPr id="1241" name="Google Shape;1241;p37"/>
          <p:cNvSpPr txBox="1"/>
          <p:nvPr>
            <p:ph idx="2" type="title"/>
          </p:nvPr>
        </p:nvSpPr>
        <p:spPr>
          <a:xfrm>
            <a:off x="3464998" y="1473360"/>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 </a:t>
            </a:r>
            <a:r>
              <a:rPr lang="en"/>
              <a:t>Algoritmo de cifrado (Encryption algorithm)</a:t>
            </a:r>
            <a:endParaRPr/>
          </a:p>
        </p:txBody>
      </p:sp>
      <p:sp>
        <p:nvSpPr>
          <p:cNvPr id="1242" name="Google Shape;1242;p37"/>
          <p:cNvSpPr txBox="1"/>
          <p:nvPr>
            <p:ph idx="3" type="body"/>
          </p:nvPr>
        </p:nvSpPr>
        <p:spPr>
          <a:xfrm>
            <a:off x="835225" y="1791328"/>
            <a:ext cx="2214000" cy="79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t>
            </a:r>
            <a:r>
              <a:rPr lang="en"/>
              <a:t>l mensaje o los datos legibles de entrada</a:t>
            </a:r>
            <a:endParaRPr/>
          </a:p>
        </p:txBody>
      </p:sp>
      <p:sp>
        <p:nvSpPr>
          <p:cNvPr id="1243" name="Google Shape;1243;p37"/>
          <p:cNvSpPr txBox="1"/>
          <p:nvPr>
            <p:ph idx="4" type="title"/>
          </p:nvPr>
        </p:nvSpPr>
        <p:spPr>
          <a:xfrm>
            <a:off x="835213" y="1251635"/>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 </a:t>
            </a:r>
            <a:r>
              <a:rPr lang="en"/>
              <a:t>Texto sin formato (Plaintext)</a:t>
            </a:r>
            <a:endParaRPr/>
          </a:p>
        </p:txBody>
      </p:sp>
      <p:sp>
        <p:nvSpPr>
          <p:cNvPr id="1244" name="Google Shape;1244;p37"/>
          <p:cNvSpPr txBox="1"/>
          <p:nvPr>
            <p:ph idx="5" type="body"/>
          </p:nvPr>
        </p:nvSpPr>
        <p:spPr>
          <a:xfrm>
            <a:off x="6094780" y="1859728"/>
            <a:ext cx="2214000" cy="79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t>
            </a:r>
            <a:r>
              <a:rPr lang="en"/>
              <a:t>ar de claves seleccionadas una se usa para cifrar, la otra se utiliza para descifrar.</a:t>
            </a:r>
            <a:endParaRPr/>
          </a:p>
        </p:txBody>
      </p:sp>
      <p:sp>
        <p:nvSpPr>
          <p:cNvPr id="1245" name="Google Shape;1245;p37"/>
          <p:cNvSpPr txBox="1"/>
          <p:nvPr>
            <p:ph idx="6" type="title"/>
          </p:nvPr>
        </p:nvSpPr>
        <p:spPr>
          <a:xfrm>
            <a:off x="6027753" y="1251635"/>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03 04 </a:t>
            </a:r>
            <a:r>
              <a:rPr lang="en"/>
              <a:t>Claves pública y privada</a:t>
            </a:r>
            <a:endParaRPr/>
          </a:p>
        </p:txBody>
      </p:sp>
      <p:sp>
        <p:nvSpPr>
          <p:cNvPr id="1246" name="Google Shape;1246;p37"/>
          <p:cNvSpPr txBox="1"/>
          <p:nvPr>
            <p:ph idx="7" type="body"/>
          </p:nvPr>
        </p:nvSpPr>
        <p:spPr>
          <a:xfrm>
            <a:off x="6094775" y="3882825"/>
            <a:ext cx="2367300" cy="79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acepta el texto cifrado y la clave correspondiente, y produce el texto sin formato original.</a:t>
            </a:r>
            <a:endParaRPr/>
          </a:p>
          <a:p>
            <a:pPr indent="0" lvl="0" marL="0" rtl="0" algn="ctr">
              <a:spcBef>
                <a:spcPts val="1600"/>
              </a:spcBef>
              <a:spcAft>
                <a:spcPts val="1600"/>
              </a:spcAft>
              <a:buNone/>
            </a:pPr>
            <a:r>
              <a:t/>
            </a:r>
            <a:endParaRPr/>
          </a:p>
        </p:txBody>
      </p:sp>
      <p:sp>
        <p:nvSpPr>
          <p:cNvPr id="1247" name="Google Shape;1247;p37"/>
          <p:cNvSpPr txBox="1"/>
          <p:nvPr>
            <p:ph idx="8" type="title"/>
          </p:nvPr>
        </p:nvSpPr>
        <p:spPr>
          <a:xfrm>
            <a:off x="6094773" y="3343135"/>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 </a:t>
            </a:r>
            <a:r>
              <a:rPr lang="en"/>
              <a:t>Algoritmo de descifrado </a:t>
            </a:r>
            <a:endParaRPr/>
          </a:p>
        </p:txBody>
      </p:sp>
      <p:sp>
        <p:nvSpPr>
          <p:cNvPr id="1248" name="Google Shape;1248;p37"/>
          <p:cNvSpPr txBox="1"/>
          <p:nvPr>
            <p:ph idx="9" type="body"/>
          </p:nvPr>
        </p:nvSpPr>
        <p:spPr>
          <a:xfrm>
            <a:off x="835225" y="3882828"/>
            <a:ext cx="2214000" cy="79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t>
            </a:r>
            <a:r>
              <a:rPr lang="en"/>
              <a:t>s el mensaje encriptado que se produce como salida</a:t>
            </a:r>
            <a:endParaRPr/>
          </a:p>
        </p:txBody>
      </p:sp>
      <p:sp>
        <p:nvSpPr>
          <p:cNvPr id="1249" name="Google Shape;1249;p37"/>
          <p:cNvSpPr txBox="1"/>
          <p:nvPr>
            <p:ph idx="13" type="title"/>
          </p:nvPr>
        </p:nvSpPr>
        <p:spPr>
          <a:xfrm>
            <a:off x="835213" y="3384985"/>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 </a:t>
            </a:r>
            <a:r>
              <a:rPr lang="en"/>
              <a:t>Texto cifrado (Ciphertext):</a:t>
            </a:r>
            <a:endParaRPr/>
          </a:p>
        </p:txBody>
      </p:sp>
      <p:cxnSp>
        <p:nvCxnSpPr>
          <p:cNvPr id="1250" name="Google Shape;1250;p37"/>
          <p:cNvCxnSpPr/>
          <p:nvPr/>
        </p:nvCxnSpPr>
        <p:spPr>
          <a:xfrm>
            <a:off x="902250" y="3019250"/>
            <a:ext cx="7339500" cy="0"/>
          </a:xfrm>
          <a:prstGeom prst="straightConnector1">
            <a:avLst/>
          </a:prstGeom>
          <a:noFill/>
          <a:ln cap="flat" cmpd="sng" w="19050">
            <a:solidFill>
              <a:schemeClr val="lt1"/>
            </a:solidFill>
            <a:prstDash val="solid"/>
            <a:round/>
            <a:headEnd len="med" w="med" type="oval"/>
            <a:tailEnd len="med" w="med" type="oval"/>
          </a:ln>
        </p:spPr>
      </p:cxnSp>
      <p:sp>
        <p:nvSpPr>
          <p:cNvPr id="1251" name="Google Shape;1251;p37"/>
          <p:cNvSpPr/>
          <p:nvPr/>
        </p:nvSpPr>
        <p:spPr>
          <a:xfrm>
            <a:off x="3641249" y="3273512"/>
            <a:ext cx="1757108" cy="1287845"/>
          </a:xfrm>
          <a:custGeom>
            <a:rect b="b" l="l" r="r" t="t"/>
            <a:pathLst>
              <a:path extrusionOk="0" h="59471" w="81141">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37"/>
          <p:cNvCxnSpPr/>
          <p:nvPr/>
        </p:nvCxnSpPr>
        <p:spPr>
          <a:xfrm>
            <a:off x="3966575" y="3601225"/>
            <a:ext cx="1030800" cy="0"/>
          </a:xfrm>
          <a:prstGeom prst="straightConnector1">
            <a:avLst/>
          </a:prstGeom>
          <a:noFill/>
          <a:ln cap="flat" cmpd="sng" w="38100">
            <a:solidFill>
              <a:srgbClr val="0C2E3A"/>
            </a:solidFill>
            <a:prstDash val="solid"/>
            <a:round/>
            <a:headEnd len="med" w="med" type="none"/>
            <a:tailEnd len="med" w="med" type="none"/>
          </a:ln>
        </p:spPr>
      </p:cxnSp>
      <p:cxnSp>
        <p:nvCxnSpPr>
          <p:cNvPr id="1253" name="Google Shape;1253;p37"/>
          <p:cNvCxnSpPr/>
          <p:nvPr/>
        </p:nvCxnSpPr>
        <p:spPr>
          <a:xfrm>
            <a:off x="4005725" y="3823050"/>
            <a:ext cx="978600" cy="0"/>
          </a:xfrm>
          <a:prstGeom prst="straightConnector1">
            <a:avLst/>
          </a:prstGeom>
          <a:noFill/>
          <a:ln cap="flat" cmpd="sng" w="38100">
            <a:solidFill>
              <a:schemeClr val="dk2"/>
            </a:solidFill>
            <a:prstDash val="solid"/>
            <a:round/>
            <a:headEnd len="med" w="med" type="none"/>
            <a:tailEnd len="med" w="med" type="none"/>
          </a:ln>
        </p:spPr>
      </p:cxnSp>
      <p:cxnSp>
        <p:nvCxnSpPr>
          <p:cNvPr id="1254" name="Google Shape;1254;p37"/>
          <p:cNvCxnSpPr/>
          <p:nvPr/>
        </p:nvCxnSpPr>
        <p:spPr>
          <a:xfrm>
            <a:off x="4084000" y="4057900"/>
            <a:ext cx="887400" cy="13200"/>
          </a:xfrm>
          <a:prstGeom prst="straightConnector1">
            <a:avLst/>
          </a:prstGeom>
          <a:noFill/>
          <a:ln cap="flat" cmpd="sng" w="38100">
            <a:solidFill>
              <a:schemeClr val="dk2"/>
            </a:solidFill>
            <a:prstDash val="solid"/>
            <a:round/>
            <a:headEnd len="med" w="med" type="none"/>
            <a:tailEnd len="med" w="med" type="none"/>
          </a:ln>
        </p:spPr>
      </p:cxnSp>
      <p:grpSp>
        <p:nvGrpSpPr>
          <p:cNvPr id="1255" name="Google Shape;1255;p37"/>
          <p:cNvGrpSpPr/>
          <p:nvPr/>
        </p:nvGrpSpPr>
        <p:grpSpPr>
          <a:xfrm>
            <a:off x="5348806" y="3588298"/>
            <a:ext cx="685684" cy="658259"/>
            <a:chOff x="1310655" y="3360527"/>
            <a:chExt cx="306314" cy="347403"/>
          </a:xfrm>
        </p:grpSpPr>
        <p:sp>
          <p:nvSpPr>
            <p:cNvPr id="1256" name="Google Shape;1256;p3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7"/>
          <p:cNvGrpSpPr/>
          <p:nvPr/>
        </p:nvGrpSpPr>
        <p:grpSpPr>
          <a:xfrm>
            <a:off x="2955556" y="3588298"/>
            <a:ext cx="685684" cy="658259"/>
            <a:chOff x="1310655" y="3360527"/>
            <a:chExt cx="306314" cy="347403"/>
          </a:xfrm>
        </p:grpSpPr>
        <p:sp>
          <p:nvSpPr>
            <p:cNvPr id="1262" name="Google Shape;1262;p3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cxnSp>
        <p:nvCxnSpPr>
          <p:cNvPr id="1271" name="Google Shape;1271;p38"/>
          <p:cNvCxnSpPr/>
          <p:nvPr/>
        </p:nvCxnSpPr>
        <p:spPr>
          <a:xfrm rot="10800000">
            <a:off x="4572000" y="998700"/>
            <a:ext cx="0" cy="3736500"/>
          </a:xfrm>
          <a:prstGeom prst="straightConnector1">
            <a:avLst/>
          </a:prstGeom>
          <a:noFill/>
          <a:ln cap="flat" cmpd="sng" w="19050">
            <a:solidFill>
              <a:schemeClr val="accent1"/>
            </a:solidFill>
            <a:prstDash val="solid"/>
            <a:round/>
            <a:headEnd len="med" w="med" type="oval"/>
            <a:tailEnd len="med" w="med" type="oval"/>
          </a:ln>
        </p:spPr>
      </p:cxnSp>
      <p:cxnSp>
        <p:nvCxnSpPr>
          <p:cNvPr id="1272" name="Google Shape;1272;p38"/>
          <p:cNvCxnSpPr/>
          <p:nvPr/>
        </p:nvCxnSpPr>
        <p:spPr>
          <a:xfrm>
            <a:off x="1028700" y="2866950"/>
            <a:ext cx="7086600" cy="0"/>
          </a:xfrm>
          <a:prstGeom prst="straightConnector1">
            <a:avLst/>
          </a:prstGeom>
          <a:noFill/>
          <a:ln cap="flat" cmpd="sng" w="19050">
            <a:solidFill>
              <a:schemeClr val="accent1"/>
            </a:solidFill>
            <a:prstDash val="solid"/>
            <a:round/>
            <a:headEnd len="med" w="med" type="oval"/>
            <a:tailEnd len="med" w="med" type="oval"/>
          </a:ln>
        </p:spPr>
      </p:cxnSp>
      <p:sp>
        <p:nvSpPr>
          <p:cNvPr id="1273" name="Google Shape;1273;p38"/>
          <p:cNvSpPr/>
          <p:nvPr/>
        </p:nvSpPr>
        <p:spPr>
          <a:xfrm>
            <a:off x="3586252" y="2053442"/>
            <a:ext cx="1971493" cy="1627020"/>
          </a:xfrm>
          <a:custGeom>
            <a:rect b="b" l="l" r="r" t="t"/>
            <a:pathLst>
              <a:path extrusionOk="0" h="170324" w="206385">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Aplicaciones</a:t>
            </a:r>
            <a:endParaRPr/>
          </a:p>
        </p:txBody>
      </p:sp>
      <p:sp>
        <p:nvSpPr>
          <p:cNvPr id="1275" name="Google Shape;1275;p38"/>
          <p:cNvSpPr txBox="1"/>
          <p:nvPr/>
        </p:nvSpPr>
        <p:spPr>
          <a:xfrm>
            <a:off x="1028700" y="9987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Viga"/>
                <a:ea typeface="Viga"/>
                <a:cs typeface="Viga"/>
                <a:sym typeface="Viga"/>
              </a:rPr>
              <a:t> Cifrado/Descifrado</a:t>
            </a:r>
            <a:endParaRPr/>
          </a:p>
        </p:txBody>
      </p:sp>
      <p:sp>
        <p:nvSpPr>
          <p:cNvPr id="1276" name="Google Shape;1276;p38"/>
          <p:cNvSpPr txBox="1"/>
          <p:nvPr/>
        </p:nvSpPr>
        <p:spPr>
          <a:xfrm>
            <a:off x="1028700" y="32186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Viga"/>
                <a:ea typeface="Viga"/>
                <a:cs typeface="Viga"/>
                <a:sym typeface="Viga"/>
              </a:rPr>
              <a:t>Intercambio de claves</a:t>
            </a:r>
            <a:endParaRPr/>
          </a:p>
        </p:txBody>
      </p:sp>
      <p:sp>
        <p:nvSpPr>
          <p:cNvPr id="1277" name="Google Shape;1277;p38"/>
          <p:cNvSpPr txBox="1"/>
          <p:nvPr/>
        </p:nvSpPr>
        <p:spPr>
          <a:xfrm>
            <a:off x="5445700" y="9987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Viga"/>
                <a:ea typeface="Viga"/>
                <a:cs typeface="Viga"/>
                <a:sym typeface="Viga"/>
              </a:rPr>
              <a:t> </a:t>
            </a:r>
            <a:r>
              <a:rPr lang="en" sz="1800">
                <a:solidFill>
                  <a:schemeClr val="lt2"/>
                </a:solidFill>
                <a:latin typeface="Viga"/>
                <a:ea typeface="Viga"/>
                <a:cs typeface="Viga"/>
                <a:sym typeface="Viga"/>
              </a:rPr>
              <a:t>Firma digital</a:t>
            </a:r>
            <a:endParaRPr/>
          </a:p>
        </p:txBody>
      </p:sp>
      <p:sp>
        <p:nvSpPr>
          <p:cNvPr id="1278" name="Google Shape;1278;p38"/>
          <p:cNvSpPr txBox="1"/>
          <p:nvPr/>
        </p:nvSpPr>
        <p:spPr>
          <a:xfrm>
            <a:off x="5650288" y="30063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Viga"/>
                <a:ea typeface="Viga"/>
                <a:cs typeface="Viga"/>
                <a:sym typeface="Viga"/>
              </a:rPr>
              <a:t>Seguridad de los algoritmos</a:t>
            </a:r>
            <a:endParaRPr/>
          </a:p>
        </p:txBody>
      </p:sp>
      <p:pic>
        <p:nvPicPr>
          <p:cNvPr id="1279" name="Google Shape;1279;p38"/>
          <p:cNvPicPr preferRelativeResize="0"/>
          <p:nvPr/>
        </p:nvPicPr>
        <p:blipFill>
          <a:blip r:embed="rId3">
            <a:alphaModFix/>
          </a:blip>
          <a:stretch>
            <a:fillRect/>
          </a:stretch>
        </p:blipFill>
        <p:spPr>
          <a:xfrm>
            <a:off x="6066625" y="1555401"/>
            <a:ext cx="1971499" cy="985741"/>
          </a:xfrm>
          <a:prstGeom prst="rect">
            <a:avLst/>
          </a:prstGeom>
          <a:noFill/>
          <a:ln>
            <a:noFill/>
          </a:ln>
        </p:spPr>
      </p:pic>
      <p:pic>
        <p:nvPicPr>
          <p:cNvPr id="1280" name="Google Shape;1280;p38"/>
          <p:cNvPicPr preferRelativeResize="0"/>
          <p:nvPr/>
        </p:nvPicPr>
        <p:blipFill>
          <a:blip r:embed="rId4">
            <a:alphaModFix/>
          </a:blip>
          <a:stretch>
            <a:fillRect/>
          </a:stretch>
        </p:blipFill>
        <p:spPr>
          <a:xfrm>
            <a:off x="1557822" y="1555397"/>
            <a:ext cx="2201509" cy="985750"/>
          </a:xfrm>
          <a:prstGeom prst="rect">
            <a:avLst/>
          </a:prstGeom>
          <a:noFill/>
          <a:ln>
            <a:noFill/>
          </a:ln>
        </p:spPr>
      </p:pic>
      <p:pic>
        <p:nvPicPr>
          <p:cNvPr id="1281" name="Google Shape;1281;p38"/>
          <p:cNvPicPr preferRelativeResize="0"/>
          <p:nvPr/>
        </p:nvPicPr>
        <p:blipFill>
          <a:blip r:embed="rId5">
            <a:alphaModFix/>
          </a:blip>
          <a:stretch>
            <a:fillRect/>
          </a:stretch>
        </p:blipFill>
        <p:spPr>
          <a:xfrm>
            <a:off x="1251738" y="3680450"/>
            <a:ext cx="2813675" cy="1326750"/>
          </a:xfrm>
          <a:prstGeom prst="rect">
            <a:avLst/>
          </a:prstGeom>
          <a:noFill/>
          <a:ln>
            <a:noFill/>
          </a:ln>
        </p:spPr>
      </p:pic>
      <p:pic>
        <p:nvPicPr>
          <p:cNvPr id="1282" name="Google Shape;1282;p38"/>
          <p:cNvPicPr preferRelativeResize="0"/>
          <p:nvPr/>
        </p:nvPicPr>
        <p:blipFill rotWithShape="1">
          <a:blip r:embed="rId6">
            <a:alphaModFix/>
          </a:blip>
          <a:srcRect b="-11259" l="0" r="-11259" t="0"/>
          <a:stretch/>
        </p:blipFill>
        <p:spPr>
          <a:xfrm>
            <a:off x="6321023" y="3745275"/>
            <a:ext cx="1847000" cy="1230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39"/>
          <p:cNvSpPr txBox="1"/>
          <p:nvPr>
            <p:ph type="title"/>
          </p:nvPr>
        </p:nvSpPr>
        <p:spPr>
          <a:xfrm>
            <a:off x="4288151" y="1458975"/>
            <a:ext cx="3967500" cy="167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RSA(Rivest, Shamir y Adleman) </a:t>
            </a:r>
            <a:endParaRPr/>
          </a:p>
        </p:txBody>
      </p:sp>
      <p:sp>
        <p:nvSpPr>
          <p:cNvPr id="1288" name="Google Shape;1288;p39"/>
          <p:cNvSpPr txBox="1"/>
          <p:nvPr>
            <p:ph idx="1" type="subTitle"/>
          </p:nvPr>
        </p:nvSpPr>
        <p:spPr>
          <a:xfrm>
            <a:off x="5208176" y="3570325"/>
            <a:ext cx="29778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El nombre proviene de sus creadores</a:t>
            </a:r>
            <a:endParaRPr/>
          </a:p>
        </p:txBody>
      </p:sp>
      <p:grpSp>
        <p:nvGrpSpPr>
          <p:cNvPr id="1289" name="Google Shape;1289;p39"/>
          <p:cNvGrpSpPr/>
          <p:nvPr/>
        </p:nvGrpSpPr>
        <p:grpSpPr>
          <a:xfrm>
            <a:off x="875116" y="2408543"/>
            <a:ext cx="682068" cy="682068"/>
            <a:chOff x="5080188" y="927900"/>
            <a:chExt cx="961200" cy="961200"/>
          </a:xfrm>
        </p:grpSpPr>
        <p:sp>
          <p:nvSpPr>
            <p:cNvPr id="1290" name="Google Shape;1290;p3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39"/>
          <p:cNvSpPr/>
          <p:nvPr/>
        </p:nvSpPr>
        <p:spPr>
          <a:xfrm>
            <a:off x="-1258925" y="2305825"/>
            <a:ext cx="4198662" cy="3487605"/>
          </a:xfrm>
          <a:custGeom>
            <a:rect b="b" l="l" r="r" t="t"/>
            <a:pathLst>
              <a:path extrusionOk="0" h="197626" w="205138">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p39"/>
          <p:cNvPicPr preferRelativeResize="0"/>
          <p:nvPr/>
        </p:nvPicPr>
        <p:blipFill>
          <a:blip r:embed="rId3">
            <a:alphaModFix/>
          </a:blip>
          <a:stretch>
            <a:fillRect/>
          </a:stretch>
        </p:blipFill>
        <p:spPr>
          <a:xfrm>
            <a:off x="875125" y="1210438"/>
            <a:ext cx="3848225" cy="272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4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Generación</a:t>
            </a:r>
            <a:r>
              <a:rPr lang="en"/>
              <a:t> de llaves</a:t>
            </a:r>
            <a:endParaRPr/>
          </a:p>
        </p:txBody>
      </p:sp>
      <p:sp>
        <p:nvSpPr>
          <p:cNvPr id="1305" name="Google Shape;1305;p40"/>
          <p:cNvSpPr txBox="1"/>
          <p:nvPr>
            <p:ph idx="1" type="body"/>
          </p:nvPr>
        </p:nvSpPr>
        <p:spPr>
          <a:xfrm>
            <a:off x="3465000" y="2986300"/>
            <a:ext cx="2497800" cy="11499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Font typeface="Arial"/>
              <a:buAutoNum type="arabicPeriod"/>
            </a:pPr>
            <a:r>
              <a:rPr lang="en"/>
              <a:t>n=p*q </a:t>
            </a:r>
            <a:endParaRPr/>
          </a:p>
          <a:p>
            <a:pPr indent="-317500" lvl="0" marL="457200" rtl="0" algn="just">
              <a:lnSpc>
                <a:spcPct val="150000"/>
              </a:lnSpc>
              <a:spcBef>
                <a:spcPts val="0"/>
              </a:spcBef>
              <a:spcAft>
                <a:spcPts val="0"/>
              </a:spcAft>
              <a:buSzPts val="1400"/>
              <a:buAutoNum type="arabicPeriod"/>
            </a:pPr>
            <a:r>
              <a:rPr lang="en"/>
              <a:t>phi=(p-1)(q-1). </a:t>
            </a:r>
            <a:endParaRPr/>
          </a:p>
          <a:p>
            <a:pPr indent="0" lvl="0" marL="457200" rtl="0" algn="just">
              <a:lnSpc>
                <a:spcPct val="150000"/>
              </a:lnSpc>
              <a:spcBef>
                <a:spcPts val="0"/>
              </a:spcBef>
              <a:spcAft>
                <a:spcPts val="0"/>
              </a:spcAft>
              <a:buNone/>
            </a:pPr>
            <a:r>
              <a:t/>
            </a:r>
            <a:endParaRPr/>
          </a:p>
          <a:p>
            <a:pPr indent="450000" lvl="0" marL="0" rtl="0" algn="l">
              <a:lnSpc>
                <a:spcPct val="150000"/>
              </a:lnSpc>
              <a:spcBef>
                <a:spcPts val="0"/>
              </a:spcBef>
              <a:spcAft>
                <a:spcPts val="0"/>
              </a:spcAft>
              <a:buClr>
                <a:schemeClr val="dk1"/>
              </a:buClr>
              <a:buSzPts val="1100"/>
              <a:buFont typeface="Arial"/>
              <a:buNone/>
            </a:pPr>
            <a:r>
              <a:rPr lang="en"/>
              <a:t>n= 89 * 31 =2 759</a:t>
            </a:r>
            <a:endParaRPr/>
          </a:p>
          <a:p>
            <a:pPr indent="450000" lvl="0" marL="0" rtl="0" algn="l">
              <a:lnSpc>
                <a:spcPct val="150000"/>
              </a:lnSpc>
              <a:spcBef>
                <a:spcPts val="0"/>
              </a:spcBef>
              <a:spcAft>
                <a:spcPts val="0"/>
              </a:spcAft>
              <a:buClr>
                <a:schemeClr val="dk1"/>
              </a:buClr>
              <a:buSzPts val="1100"/>
              <a:buFont typeface="Arial"/>
              <a:buNone/>
            </a:pPr>
            <a:r>
              <a:rPr lang="en"/>
              <a:t>Phi =88*30 = 2 640</a:t>
            </a:r>
            <a:endParaRPr/>
          </a:p>
        </p:txBody>
      </p:sp>
      <p:sp>
        <p:nvSpPr>
          <p:cNvPr id="1306" name="Google Shape;1306;p40"/>
          <p:cNvSpPr txBox="1"/>
          <p:nvPr>
            <p:ph idx="2" type="title"/>
          </p:nvPr>
        </p:nvSpPr>
        <p:spPr>
          <a:xfrm>
            <a:off x="3464998" y="2488460"/>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Calculamos n y phi de euler</a:t>
            </a:r>
            <a:endParaRPr/>
          </a:p>
        </p:txBody>
      </p:sp>
      <p:sp>
        <p:nvSpPr>
          <p:cNvPr id="1307" name="Google Shape;1307;p40"/>
          <p:cNvSpPr txBox="1"/>
          <p:nvPr>
            <p:ph idx="3" type="body"/>
          </p:nvPr>
        </p:nvSpPr>
        <p:spPr>
          <a:xfrm>
            <a:off x="835213" y="2986311"/>
            <a:ext cx="22140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Seleccionamos dos primos p y q</a:t>
            </a:r>
            <a:endParaRPr/>
          </a:p>
          <a:p>
            <a:pPr indent="450000" lvl="0" marL="0" rtl="0" algn="just">
              <a:lnSpc>
                <a:spcPct val="150000"/>
              </a:lnSpc>
              <a:spcBef>
                <a:spcPts val="1600"/>
              </a:spcBef>
              <a:spcAft>
                <a:spcPts val="0"/>
              </a:spcAft>
              <a:buClr>
                <a:schemeClr val="dk1"/>
              </a:buClr>
              <a:buSzPts val="1100"/>
              <a:buFont typeface="Arial"/>
              <a:buNone/>
            </a:pPr>
            <a:r>
              <a:rPr lang="en"/>
              <a:t>p=89 y q = 31 . </a:t>
            </a:r>
            <a:endParaRPr/>
          </a:p>
          <a:p>
            <a:pPr indent="0" lvl="0" marL="0" rtl="0" algn="ctr">
              <a:spcBef>
                <a:spcPts val="0"/>
              </a:spcBef>
              <a:spcAft>
                <a:spcPts val="1600"/>
              </a:spcAft>
              <a:buNone/>
            </a:pPr>
            <a:r>
              <a:t/>
            </a:r>
            <a:endParaRPr/>
          </a:p>
        </p:txBody>
      </p:sp>
      <p:sp>
        <p:nvSpPr>
          <p:cNvPr id="1308" name="Google Shape;1308;p40"/>
          <p:cNvSpPr txBox="1"/>
          <p:nvPr>
            <p:ph idx="4" type="title"/>
          </p:nvPr>
        </p:nvSpPr>
        <p:spPr>
          <a:xfrm>
            <a:off x="835213" y="2488460"/>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Elección de </a:t>
            </a:r>
            <a:r>
              <a:rPr lang="en"/>
              <a:t>números</a:t>
            </a:r>
            <a:r>
              <a:rPr lang="en"/>
              <a:t> Primos</a:t>
            </a:r>
            <a:endParaRPr/>
          </a:p>
        </p:txBody>
      </p:sp>
      <p:sp>
        <p:nvSpPr>
          <p:cNvPr id="1309" name="Google Shape;1309;p40"/>
          <p:cNvSpPr txBox="1"/>
          <p:nvPr>
            <p:ph idx="5" type="body"/>
          </p:nvPr>
        </p:nvSpPr>
        <p:spPr>
          <a:xfrm>
            <a:off x="6094778" y="2986311"/>
            <a:ext cx="22140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busca un número “e” impar que no tenga múltiplos comunes con phi de euler. Ademas debe ser mayor a 1 y menor a phi</a:t>
            </a:r>
            <a:endParaRPr/>
          </a:p>
          <a:p>
            <a:pPr indent="450000" lvl="0" marL="0" rtl="0" algn="ctr">
              <a:lnSpc>
                <a:spcPct val="150000"/>
              </a:lnSpc>
              <a:spcBef>
                <a:spcPts val="1600"/>
              </a:spcBef>
              <a:spcAft>
                <a:spcPts val="0"/>
              </a:spcAft>
              <a:buClr>
                <a:schemeClr val="dk1"/>
              </a:buClr>
              <a:buSzPts val="1100"/>
              <a:buFont typeface="Arial"/>
              <a:buNone/>
            </a:pPr>
            <a:r>
              <a:rPr lang="en"/>
              <a:t>e = 29</a:t>
            </a:r>
            <a:endParaRPr/>
          </a:p>
        </p:txBody>
      </p:sp>
      <p:sp>
        <p:nvSpPr>
          <p:cNvPr id="1310" name="Google Shape;1310;p40"/>
          <p:cNvSpPr txBox="1"/>
          <p:nvPr>
            <p:ph idx="6" type="title"/>
          </p:nvPr>
        </p:nvSpPr>
        <p:spPr>
          <a:xfrm>
            <a:off x="6094778" y="2375023"/>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 busca de “e”</a:t>
            </a:r>
            <a:endParaRPr/>
          </a:p>
        </p:txBody>
      </p:sp>
      <p:sp>
        <p:nvSpPr>
          <p:cNvPr id="1311" name="Google Shape;1311;p40"/>
          <p:cNvSpPr/>
          <p:nvPr/>
        </p:nvSpPr>
        <p:spPr>
          <a:xfrm>
            <a:off x="1758600" y="1498225"/>
            <a:ext cx="805200" cy="805200"/>
          </a:xfrm>
          <a:prstGeom prst="ellipse">
            <a:avLst/>
          </a:pr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4195500" y="1498213"/>
            <a:ext cx="805200" cy="805200"/>
          </a:xfrm>
          <a:prstGeom prst="ellipse">
            <a:avLst/>
          </a:pr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6825275" y="1498213"/>
            <a:ext cx="805200" cy="805200"/>
          </a:xfrm>
          <a:prstGeom prst="ellipse">
            <a:avLst/>
          </a:pr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314" name="Google Shape;1314;p40"/>
          <p:cNvCxnSpPr>
            <a:stCxn id="1311" idx="2"/>
          </p:cNvCxnSpPr>
          <p:nvPr/>
        </p:nvCxnSpPr>
        <p:spPr>
          <a:xfrm rot="10800000">
            <a:off x="0" y="1900825"/>
            <a:ext cx="1758600" cy="0"/>
          </a:xfrm>
          <a:prstGeom prst="straightConnector1">
            <a:avLst/>
          </a:prstGeom>
          <a:noFill/>
          <a:ln cap="flat" cmpd="sng" w="28575">
            <a:solidFill>
              <a:schemeClr val="accent2"/>
            </a:solidFill>
            <a:prstDash val="solid"/>
            <a:round/>
            <a:headEnd len="med" w="med" type="none"/>
            <a:tailEnd len="med" w="med" type="none"/>
          </a:ln>
        </p:spPr>
      </p:cxnSp>
      <p:cxnSp>
        <p:nvCxnSpPr>
          <p:cNvPr id="1315" name="Google Shape;1315;p40"/>
          <p:cNvCxnSpPr>
            <a:stCxn id="1313" idx="6"/>
          </p:cNvCxnSpPr>
          <p:nvPr/>
        </p:nvCxnSpPr>
        <p:spPr>
          <a:xfrm>
            <a:off x="7630475" y="1900813"/>
            <a:ext cx="1596900" cy="0"/>
          </a:xfrm>
          <a:prstGeom prst="straightConnector1">
            <a:avLst/>
          </a:prstGeom>
          <a:noFill/>
          <a:ln cap="flat" cmpd="sng" w="28575">
            <a:solidFill>
              <a:schemeClr val="accent2"/>
            </a:solidFill>
            <a:prstDash val="solid"/>
            <a:round/>
            <a:headEnd len="med" w="med" type="none"/>
            <a:tailEnd len="med" w="med" type="none"/>
          </a:ln>
        </p:spPr>
      </p:cxnSp>
      <p:grpSp>
        <p:nvGrpSpPr>
          <p:cNvPr id="1316" name="Google Shape;1316;p40"/>
          <p:cNvGrpSpPr/>
          <p:nvPr/>
        </p:nvGrpSpPr>
        <p:grpSpPr>
          <a:xfrm>
            <a:off x="1899906" y="1734471"/>
            <a:ext cx="522583" cy="395223"/>
            <a:chOff x="852385" y="1510916"/>
            <a:chExt cx="353145" cy="351998"/>
          </a:xfrm>
        </p:grpSpPr>
        <p:sp>
          <p:nvSpPr>
            <p:cNvPr id="1317" name="Google Shape;1317;p40"/>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40"/>
          <p:cNvGrpSpPr/>
          <p:nvPr/>
        </p:nvGrpSpPr>
        <p:grpSpPr>
          <a:xfrm>
            <a:off x="4320237" y="1630983"/>
            <a:ext cx="522585" cy="539685"/>
            <a:chOff x="4212429" y="1502385"/>
            <a:chExt cx="321037" cy="353822"/>
          </a:xfrm>
        </p:grpSpPr>
        <p:sp>
          <p:nvSpPr>
            <p:cNvPr id="1321" name="Google Shape;1321;p40"/>
            <p:cNvSpPr/>
            <p:nvPr/>
          </p:nvSpPr>
          <p:spPr>
            <a:xfrm>
              <a:off x="4310592" y="1585938"/>
              <a:ext cx="125092" cy="163001"/>
            </a:xfrm>
            <a:custGeom>
              <a:rect b="b" l="l" r="r" t="t"/>
              <a:pathLst>
                <a:path extrusionOk="0" h="5121" w="393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4248428" y="1536124"/>
              <a:ext cx="253972" cy="152179"/>
            </a:xfrm>
            <a:custGeom>
              <a:rect b="b" l="l" r="r" t="t"/>
              <a:pathLst>
                <a:path extrusionOk="0" h="4781" w="7979">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4248428" y="1633270"/>
              <a:ext cx="238407" cy="187288"/>
            </a:xfrm>
            <a:custGeom>
              <a:rect b="b" l="l" r="r" t="t"/>
              <a:pathLst>
                <a:path extrusionOk="0" h="5884" w="749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4212429" y="1502385"/>
              <a:ext cx="321037" cy="353822"/>
            </a:xfrm>
            <a:custGeom>
              <a:rect b="b" l="l" r="r" t="t"/>
              <a:pathLst>
                <a:path extrusionOk="0" h="11116" w="10086">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40"/>
          <p:cNvGrpSpPr/>
          <p:nvPr/>
        </p:nvGrpSpPr>
        <p:grpSpPr>
          <a:xfrm>
            <a:off x="6974946" y="1703225"/>
            <a:ext cx="505867" cy="395212"/>
            <a:chOff x="4195399" y="1970604"/>
            <a:chExt cx="344878" cy="343573"/>
          </a:xfrm>
        </p:grpSpPr>
        <p:sp>
          <p:nvSpPr>
            <p:cNvPr id="1326" name="Google Shape;1326;p4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4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Generación</a:t>
            </a:r>
            <a:r>
              <a:rPr lang="en"/>
              <a:t> de llaves</a:t>
            </a:r>
            <a:endParaRPr/>
          </a:p>
        </p:txBody>
      </p:sp>
      <p:sp>
        <p:nvSpPr>
          <p:cNvPr id="1335" name="Google Shape;1335;p41"/>
          <p:cNvSpPr txBox="1"/>
          <p:nvPr>
            <p:ph idx="1" type="body"/>
          </p:nvPr>
        </p:nvSpPr>
        <p:spPr>
          <a:xfrm>
            <a:off x="4572001" y="1634625"/>
            <a:ext cx="38289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Para cifrar y descifrar ,la llave privada estará compuesta por (d,n). Mientras que la llave pública estará compuesta por  (e,n)</a:t>
            </a:r>
            <a:endParaRPr/>
          </a:p>
        </p:txBody>
      </p:sp>
      <p:sp>
        <p:nvSpPr>
          <p:cNvPr id="1336" name="Google Shape;1336;p41"/>
          <p:cNvSpPr txBox="1"/>
          <p:nvPr>
            <p:ph idx="2" type="title"/>
          </p:nvPr>
        </p:nvSpPr>
        <p:spPr>
          <a:xfrm>
            <a:off x="5294123" y="986410"/>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LLaves </a:t>
            </a:r>
            <a:r>
              <a:rPr lang="en"/>
              <a:t>pública</a:t>
            </a:r>
            <a:r>
              <a:rPr lang="en"/>
              <a:t> y privada</a:t>
            </a:r>
            <a:endParaRPr/>
          </a:p>
        </p:txBody>
      </p:sp>
      <p:sp>
        <p:nvSpPr>
          <p:cNvPr id="1337" name="Google Shape;1337;p41"/>
          <p:cNvSpPr txBox="1"/>
          <p:nvPr>
            <p:ph idx="3" type="body"/>
          </p:nvPr>
        </p:nvSpPr>
        <p:spPr>
          <a:xfrm>
            <a:off x="835225" y="2705275"/>
            <a:ext cx="26298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os apoyamos en el algoritmo extendido de euclides. Calculamos un parámetro llamado d=inv(e,phi)</a:t>
            </a:r>
            <a:endParaRPr/>
          </a:p>
          <a:p>
            <a:pPr indent="0" lvl="0" marL="0" rtl="0" algn="just">
              <a:lnSpc>
                <a:spcPct val="150000"/>
              </a:lnSpc>
              <a:spcBef>
                <a:spcPts val="1600"/>
              </a:spcBef>
              <a:spcAft>
                <a:spcPts val="0"/>
              </a:spcAft>
              <a:buClr>
                <a:schemeClr val="dk1"/>
              </a:buClr>
              <a:buSzPts val="1100"/>
              <a:buFont typeface="Arial"/>
              <a:buNone/>
            </a:pPr>
            <a:r>
              <a:rPr lang="en"/>
              <a:t>d = inv[e,phi]=[29, 2640] = 2549</a:t>
            </a:r>
            <a:endParaRPr/>
          </a:p>
        </p:txBody>
      </p:sp>
      <p:sp>
        <p:nvSpPr>
          <p:cNvPr id="1338" name="Google Shape;1338;p41"/>
          <p:cNvSpPr txBox="1"/>
          <p:nvPr>
            <p:ph idx="4" type="title"/>
          </p:nvPr>
        </p:nvSpPr>
        <p:spPr>
          <a:xfrm>
            <a:off x="835213" y="2209885"/>
            <a:ext cx="2214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LLave privada</a:t>
            </a:r>
            <a:endParaRPr/>
          </a:p>
        </p:txBody>
      </p:sp>
      <p:grpSp>
        <p:nvGrpSpPr>
          <p:cNvPr id="1339" name="Google Shape;1339;p41"/>
          <p:cNvGrpSpPr/>
          <p:nvPr/>
        </p:nvGrpSpPr>
        <p:grpSpPr>
          <a:xfrm>
            <a:off x="6881837" y="1926712"/>
            <a:ext cx="639868" cy="685078"/>
            <a:chOff x="7055134" y="2919170"/>
            <a:chExt cx="290321" cy="310820"/>
          </a:xfrm>
        </p:grpSpPr>
        <p:sp>
          <p:nvSpPr>
            <p:cNvPr id="1340" name="Google Shape;1340;p41"/>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41"/>
          <p:cNvGrpSpPr/>
          <p:nvPr/>
        </p:nvGrpSpPr>
        <p:grpSpPr>
          <a:xfrm>
            <a:off x="4256808" y="2002241"/>
            <a:ext cx="630391" cy="534017"/>
            <a:chOff x="2770052" y="2009628"/>
            <a:chExt cx="327085" cy="277080"/>
          </a:xfrm>
        </p:grpSpPr>
        <p:sp>
          <p:nvSpPr>
            <p:cNvPr id="1355" name="Google Shape;1355;p41"/>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41"/>
          <p:cNvSpPr/>
          <p:nvPr/>
        </p:nvSpPr>
        <p:spPr>
          <a:xfrm>
            <a:off x="1622275" y="1619308"/>
            <a:ext cx="639891" cy="476817"/>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1868373" y="1742108"/>
            <a:ext cx="147715" cy="231191"/>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1872550" y="1745802"/>
            <a:ext cx="139364" cy="223814"/>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1644965" y="1126200"/>
            <a:ext cx="594499" cy="511438"/>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txBox="1"/>
          <p:nvPr>
            <p:ph idx="4" type="title"/>
          </p:nvPr>
        </p:nvSpPr>
        <p:spPr>
          <a:xfrm>
            <a:off x="4707385" y="3902100"/>
            <a:ext cx="17925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LLave privada(d,n)</a:t>
            </a:r>
            <a:endParaRPr sz="1600"/>
          </a:p>
        </p:txBody>
      </p:sp>
      <p:sp>
        <p:nvSpPr>
          <p:cNvPr id="1362" name="Google Shape;1362;p41"/>
          <p:cNvSpPr/>
          <p:nvPr/>
        </p:nvSpPr>
        <p:spPr>
          <a:xfrm>
            <a:off x="5283675" y="3104908"/>
            <a:ext cx="639891" cy="476817"/>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5529773" y="3227708"/>
            <a:ext cx="147715" cy="231191"/>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533950" y="3231402"/>
            <a:ext cx="139364" cy="223814"/>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306365" y="2611800"/>
            <a:ext cx="594499" cy="511438"/>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7521700" y="3208714"/>
            <a:ext cx="639891" cy="486793"/>
          </a:xfrm>
          <a:custGeom>
            <a:rect b="b" l="l" r="r" t="t"/>
            <a:pathLst>
              <a:path extrusionOk="0" h="37295" w="44138">
                <a:moveTo>
                  <a:pt x="0" y="1"/>
                </a:moveTo>
                <a:lnTo>
                  <a:pt x="0" y="37295"/>
                </a:lnTo>
                <a:lnTo>
                  <a:pt x="44137" y="37295"/>
                </a:lnTo>
                <a:lnTo>
                  <a:pt x="441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7767786" y="3334088"/>
            <a:ext cx="147715" cy="23602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7771962" y="3337859"/>
            <a:ext cx="139364" cy="228497"/>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7544388" y="2705275"/>
            <a:ext cx="594499" cy="522139"/>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txBox="1"/>
          <p:nvPr/>
        </p:nvSpPr>
        <p:spPr>
          <a:xfrm>
            <a:off x="7002850" y="3800875"/>
            <a:ext cx="167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Viga"/>
                <a:ea typeface="Viga"/>
                <a:cs typeface="Viga"/>
                <a:sym typeface="Viga"/>
              </a:rPr>
              <a:t>LLave publica (e,n)</a:t>
            </a:r>
            <a:endParaRPr sz="1200"/>
          </a:p>
        </p:txBody>
      </p:sp>
      <p:sp>
        <p:nvSpPr>
          <p:cNvPr id="1371" name="Google Shape;1371;p41"/>
          <p:cNvSpPr txBox="1"/>
          <p:nvPr/>
        </p:nvSpPr>
        <p:spPr>
          <a:xfrm>
            <a:off x="5046625" y="4477975"/>
            <a:ext cx="15948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lt2"/>
                </a:solidFill>
                <a:latin typeface="DM Sans"/>
                <a:ea typeface="DM Sans"/>
                <a:cs typeface="DM Sans"/>
                <a:sym typeface="DM Sans"/>
              </a:rPr>
              <a:t>2549 , </a:t>
            </a:r>
            <a:r>
              <a:rPr lang="en">
                <a:solidFill>
                  <a:schemeClr val="lt2"/>
                </a:solidFill>
                <a:latin typeface="DM Sans"/>
                <a:ea typeface="DM Sans"/>
                <a:cs typeface="DM Sans"/>
                <a:sym typeface="DM Sans"/>
              </a:rPr>
              <a:t>2 759</a:t>
            </a:r>
            <a:endParaRPr/>
          </a:p>
        </p:txBody>
      </p:sp>
      <p:sp>
        <p:nvSpPr>
          <p:cNvPr id="1372" name="Google Shape;1372;p41"/>
          <p:cNvSpPr txBox="1"/>
          <p:nvPr/>
        </p:nvSpPr>
        <p:spPr>
          <a:xfrm>
            <a:off x="6856750" y="4477975"/>
            <a:ext cx="1969800" cy="400200"/>
          </a:xfrm>
          <a:prstGeom prst="rect">
            <a:avLst/>
          </a:prstGeom>
          <a:noFill/>
          <a:ln>
            <a:noFill/>
          </a:ln>
        </p:spPr>
        <p:txBody>
          <a:bodyPr anchorCtr="0" anchor="t" bIns="91425" lIns="91425" spcFirstLastPara="1" rIns="91425" wrap="square" tIns="91425">
            <a:spAutoFit/>
          </a:bodyPr>
          <a:lstStyle/>
          <a:p>
            <a:pPr indent="450000" lvl="0" marL="0" rtl="0" algn="l">
              <a:lnSpc>
                <a:spcPct val="150000"/>
              </a:lnSpc>
              <a:spcBef>
                <a:spcPts val="0"/>
              </a:spcBef>
              <a:spcAft>
                <a:spcPts val="0"/>
              </a:spcAft>
              <a:buNone/>
            </a:pPr>
            <a:r>
              <a:rPr lang="en">
                <a:solidFill>
                  <a:schemeClr val="lt2"/>
                </a:solidFill>
                <a:latin typeface="DM Sans"/>
                <a:ea typeface="DM Sans"/>
                <a:cs typeface="DM Sans"/>
                <a:sym typeface="DM Sans"/>
              </a:rPr>
              <a:t>29 , </a:t>
            </a:r>
            <a:r>
              <a:rPr lang="en">
                <a:solidFill>
                  <a:schemeClr val="lt2"/>
                </a:solidFill>
                <a:latin typeface="DM Sans"/>
                <a:ea typeface="DM Sans"/>
                <a:cs typeface="DM Sans"/>
                <a:sym typeface="DM Sans"/>
              </a:rPr>
              <a:t>2 759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42"/>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Cifrado y descifrado</a:t>
            </a:r>
            <a:endParaRPr/>
          </a:p>
        </p:txBody>
      </p:sp>
      <p:sp>
        <p:nvSpPr>
          <p:cNvPr id="1378" name="Google Shape;1378;p42"/>
          <p:cNvSpPr txBox="1"/>
          <p:nvPr>
            <p:ph idx="2" type="title"/>
          </p:nvPr>
        </p:nvSpPr>
        <p:spPr>
          <a:xfrm>
            <a:off x="5953575" y="639524"/>
            <a:ext cx="24303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Cifrar un mensaje M</a:t>
            </a:r>
            <a:endParaRPr/>
          </a:p>
        </p:txBody>
      </p:sp>
      <p:pic>
        <p:nvPicPr>
          <p:cNvPr id="1379" name="Google Shape;1379;p42"/>
          <p:cNvPicPr preferRelativeResize="0"/>
          <p:nvPr/>
        </p:nvPicPr>
        <p:blipFill>
          <a:blip r:embed="rId3">
            <a:alphaModFix/>
          </a:blip>
          <a:stretch>
            <a:fillRect/>
          </a:stretch>
        </p:blipFill>
        <p:spPr>
          <a:xfrm>
            <a:off x="139325" y="1418451"/>
            <a:ext cx="5814250" cy="2797931"/>
          </a:xfrm>
          <a:prstGeom prst="rect">
            <a:avLst/>
          </a:prstGeom>
          <a:noFill/>
          <a:ln>
            <a:noFill/>
          </a:ln>
        </p:spPr>
      </p:pic>
      <p:pic>
        <p:nvPicPr>
          <p:cNvPr id="1380" name="Google Shape;1380;p42"/>
          <p:cNvPicPr preferRelativeResize="0"/>
          <p:nvPr/>
        </p:nvPicPr>
        <p:blipFill>
          <a:blip r:embed="rId4">
            <a:alphaModFix/>
          </a:blip>
          <a:stretch>
            <a:fillRect/>
          </a:stretch>
        </p:blipFill>
        <p:spPr>
          <a:xfrm>
            <a:off x="5893500" y="1179225"/>
            <a:ext cx="1752600" cy="477975"/>
          </a:xfrm>
          <a:prstGeom prst="rect">
            <a:avLst/>
          </a:prstGeom>
          <a:noFill/>
          <a:ln>
            <a:noFill/>
          </a:ln>
        </p:spPr>
      </p:pic>
      <p:sp>
        <p:nvSpPr>
          <p:cNvPr id="1381" name="Google Shape;1381;p42"/>
          <p:cNvSpPr txBox="1"/>
          <p:nvPr>
            <p:ph idx="2" type="title"/>
          </p:nvPr>
        </p:nvSpPr>
        <p:spPr>
          <a:xfrm>
            <a:off x="6027675" y="2083649"/>
            <a:ext cx="24303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Descifrar un </a:t>
            </a:r>
            <a:r>
              <a:rPr lang="en"/>
              <a:t>criptograma</a:t>
            </a:r>
            <a:r>
              <a:rPr lang="en"/>
              <a:t> C</a:t>
            </a:r>
            <a:endParaRPr/>
          </a:p>
        </p:txBody>
      </p:sp>
      <p:pic>
        <p:nvPicPr>
          <p:cNvPr id="1382" name="Google Shape;1382;p42"/>
          <p:cNvPicPr preferRelativeResize="0"/>
          <p:nvPr/>
        </p:nvPicPr>
        <p:blipFill>
          <a:blip r:embed="rId5">
            <a:alphaModFix/>
          </a:blip>
          <a:stretch>
            <a:fillRect/>
          </a:stretch>
        </p:blipFill>
        <p:spPr>
          <a:xfrm>
            <a:off x="5953575" y="2829123"/>
            <a:ext cx="1752575" cy="47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4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mensaje de alice genera Criptograma</a:t>
            </a:r>
            <a:endParaRPr/>
          </a:p>
        </p:txBody>
      </p:sp>
      <p:pic>
        <p:nvPicPr>
          <p:cNvPr id="1388" name="Google Shape;1388;p43"/>
          <p:cNvPicPr preferRelativeResize="0"/>
          <p:nvPr/>
        </p:nvPicPr>
        <p:blipFill>
          <a:blip r:embed="rId3">
            <a:alphaModFix/>
          </a:blip>
          <a:stretch>
            <a:fillRect/>
          </a:stretch>
        </p:blipFill>
        <p:spPr>
          <a:xfrm>
            <a:off x="1530001" y="957888"/>
            <a:ext cx="6084000" cy="35833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a:t>
            </a:r>
            <a:r>
              <a:rPr lang="en"/>
              <a:t>descifra</a:t>
            </a:r>
            <a:r>
              <a:rPr lang="en"/>
              <a:t> el mensaje</a:t>
            </a:r>
            <a:endParaRPr/>
          </a:p>
        </p:txBody>
      </p:sp>
      <p:pic>
        <p:nvPicPr>
          <p:cNvPr id="1394" name="Google Shape;1394;p44"/>
          <p:cNvPicPr preferRelativeResize="0"/>
          <p:nvPr/>
        </p:nvPicPr>
        <p:blipFill>
          <a:blip r:embed="rId3">
            <a:alphaModFix/>
          </a:blip>
          <a:stretch>
            <a:fillRect/>
          </a:stretch>
        </p:blipFill>
        <p:spPr>
          <a:xfrm>
            <a:off x="1611150" y="877875"/>
            <a:ext cx="5921675" cy="4092225"/>
          </a:xfrm>
          <a:prstGeom prst="rect">
            <a:avLst/>
          </a:prstGeom>
          <a:noFill/>
          <a:ln>
            <a:noFill/>
          </a:ln>
        </p:spPr>
      </p:pic>
      <p:sp>
        <p:nvSpPr>
          <p:cNvPr id="1395" name="Google Shape;1395;p44"/>
          <p:cNvSpPr/>
          <p:nvPr/>
        </p:nvSpPr>
        <p:spPr>
          <a:xfrm>
            <a:off x="6710624" y="3261995"/>
            <a:ext cx="3185552" cy="2271271"/>
          </a:xfrm>
          <a:custGeom>
            <a:rect b="b" l="l" r="r" t="t"/>
            <a:pathLst>
              <a:path extrusionOk="0" h="170324" w="206385">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1175174" y="1461737"/>
            <a:ext cx="1757108" cy="1287845"/>
          </a:xfrm>
          <a:custGeom>
            <a:rect b="b" l="l" r="r" t="t"/>
            <a:pathLst>
              <a:path extrusionOk="0" h="59471" w="81141">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        </a:t>
            </a:r>
            <a:r>
              <a:rPr b="1" lang="en"/>
              <a:t>M = 1995</a:t>
            </a:r>
            <a:endParaRPr b="1"/>
          </a:p>
        </p:txBody>
      </p:sp>
      <p:cxnSp>
        <p:nvCxnSpPr>
          <p:cNvPr id="1397" name="Google Shape;1397;p44"/>
          <p:cNvCxnSpPr/>
          <p:nvPr/>
        </p:nvCxnSpPr>
        <p:spPr>
          <a:xfrm>
            <a:off x="3966575" y="3601225"/>
            <a:ext cx="1030800" cy="0"/>
          </a:xfrm>
          <a:prstGeom prst="straightConnector1">
            <a:avLst/>
          </a:prstGeom>
          <a:noFill/>
          <a:ln cap="flat" cmpd="sng" w="38100">
            <a:solidFill>
              <a:srgbClr val="0C2E3A"/>
            </a:solidFill>
            <a:prstDash val="solid"/>
            <a:round/>
            <a:headEnd len="med" w="med" type="none"/>
            <a:tailEnd len="med" w="med" type="none"/>
          </a:ln>
        </p:spPr>
      </p:cxnSp>
      <p:cxnSp>
        <p:nvCxnSpPr>
          <p:cNvPr id="1398" name="Google Shape;1398;p44"/>
          <p:cNvCxnSpPr/>
          <p:nvPr/>
        </p:nvCxnSpPr>
        <p:spPr>
          <a:xfrm>
            <a:off x="4005725" y="3823050"/>
            <a:ext cx="978600" cy="0"/>
          </a:xfrm>
          <a:prstGeom prst="straightConnector1">
            <a:avLst/>
          </a:prstGeom>
          <a:noFill/>
          <a:ln cap="flat" cmpd="sng" w="38100">
            <a:solidFill>
              <a:schemeClr val="dk2"/>
            </a:solidFill>
            <a:prstDash val="solid"/>
            <a:round/>
            <a:headEnd len="med" w="med" type="none"/>
            <a:tailEnd len="med" w="med" type="none"/>
          </a:ln>
        </p:spPr>
      </p:cxnSp>
      <p:grpSp>
        <p:nvGrpSpPr>
          <p:cNvPr id="1399" name="Google Shape;1399;p44"/>
          <p:cNvGrpSpPr/>
          <p:nvPr/>
        </p:nvGrpSpPr>
        <p:grpSpPr>
          <a:xfrm>
            <a:off x="1037506" y="2942973"/>
            <a:ext cx="685684" cy="658259"/>
            <a:chOff x="1310655" y="3360527"/>
            <a:chExt cx="306314" cy="347403"/>
          </a:xfrm>
        </p:grpSpPr>
        <p:sp>
          <p:nvSpPr>
            <p:cNvPr id="1400" name="Google Shape;1400;p44"/>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45"/>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Relación</a:t>
            </a:r>
            <a:r>
              <a:rPr lang="en"/>
              <a:t> en los SO</a:t>
            </a:r>
            <a:endParaRPr/>
          </a:p>
        </p:txBody>
      </p:sp>
      <p:grpSp>
        <p:nvGrpSpPr>
          <p:cNvPr id="1410" name="Google Shape;1410;p45"/>
          <p:cNvGrpSpPr/>
          <p:nvPr/>
        </p:nvGrpSpPr>
        <p:grpSpPr>
          <a:xfrm>
            <a:off x="5191074" y="918576"/>
            <a:ext cx="4095849" cy="4053140"/>
            <a:chOff x="1179935" y="-209451"/>
            <a:chExt cx="5745334" cy="5685426"/>
          </a:xfrm>
        </p:grpSpPr>
        <p:sp>
          <p:nvSpPr>
            <p:cNvPr id="1411" name="Google Shape;1411;p45"/>
            <p:cNvSpPr/>
            <p:nvPr/>
          </p:nvSpPr>
          <p:spPr>
            <a:xfrm>
              <a:off x="1179935" y="-209451"/>
              <a:ext cx="5745334" cy="4760386"/>
            </a:xfrm>
            <a:custGeom>
              <a:rect b="b" l="l" r="r" t="t"/>
              <a:pathLst>
                <a:path extrusionOk="0" h="172509" w="208202">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1436950" y="5221775"/>
              <a:ext cx="4967025" cy="254200"/>
            </a:xfrm>
            <a:custGeom>
              <a:rect b="b" l="l" r="r" t="t"/>
              <a:pathLst>
                <a:path extrusionOk="0" h="10168" w="198681">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837825" y="506225"/>
              <a:ext cx="4030850" cy="2664475"/>
            </a:xfrm>
            <a:custGeom>
              <a:rect b="b" l="l" r="r" t="t"/>
              <a:pathLst>
                <a:path extrusionOk="0" h="106579" w="161234">
                  <a:moveTo>
                    <a:pt x="0" y="0"/>
                  </a:moveTo>
                  <a:lnTo>
                    <a:pt x="0" y="106579"/>
                  </a:lnTo>
                  <a:lnTo>
                    <a:pt x="161234" y="106579"/>
                  </a:lnTo>
                  <a:lnTo>
                    <a:pt x="1612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1830725" y="499100"/>
              <a:ext cx="4045100" cy="2678700"/>
            </a:xfrm>
            <a:custGeom>
              <a:rect b="b" l="l" r="r" t="t"/>
              <a:pathLst>
                <a:path extrusionOk="0" h="107148" w="161804">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837825" y="506225"/>
              <a:ext cx="4030850" cy="2664475"/>
            </a:xfrm>
            <a:custGeom>
              <a:rect b="b" l="l" r="r" t="t"/>
              <a:pathLst>
                <a:path extrusionOk="0" h="106579" w="161234">
                  <a:moveTo>
                    <a:pt x="0" y="0"/>
                  </a:moveTo>
                  <a:lnTo>
                    <a:pt x="0" y="106579"/>
                  </a:lnTo>
                  <a:lnTo>
                    <a:pt x="161234" y="106579"/>
                  </a:lnTo>
                  <a:lnTo>
                    <a:pt x="1612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837825" y="506225"/>
              <a:ext cx="4030850" cy="2664475"/>
            </a:xfrm>
            <a:custGeom>
              <a:rect b="b" l="l" r="r" t="t"/>
              <a:pathLst>
                <a:path extrusionOk="0" h="106579" w="161234">
                  <a:moveTo>
                    <a:pt x="0" y="0"/>
                  </a:moveTo>
                  <a:lnTo>
                    <a:pt x="0" y="106579"/>
                  </a:lnTo>
                  <a:lnTo>
                    <a:pt x="161234" y="106579"/>
                  </a:lnTo>
                  <a:lnTo>
                    <a:pt x="161234" y="0"/>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2953725" y="803275"/>
              <a:ext cx="2811775" cy="2285975"/>
            </a:xfrm>
            <a:custGeom>
              <a:rect b="b" l="l" r="r" t="t"/>
              <a:pathLst>
                <a:path extrusionOk="0" h="91439" w="112471">
                  <a:moveTo>
                    <a:pt x="1" y="0"/>
                  </a:moveTo>
                  <a:lnTo>
                    <a:pt x="1" y="91438"/>
                  </a:lnTo>
                  <a:lnTo>
                    <a:pt x="112470" y="91438"/>
                  </a:lnTo>
                  <a:lnTo>
                    <a:pt x="112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3342350" y="1015575"/>
              <a:ext cx="407700" cy="827825"/>
            </a:xfrm>
            <a:custGeom>
              <a:rect b="b" l="l" r="r" t="t"/>
              <a:pathLst>
                <a:path extrusionOk="0" h="33113" w="16308">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5361625" y="1020425"/>
              <a:ext cx="407675" cy="411500"/>
            </a:xfrm>
            <a:custGeom>
              <a:rect b="b" l="l" r="r" t="t"/>
              <a:pathLst>
                <a:path extrusionOk="0" h="16460" w="16307">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4148400" y="1020425"/>
              <a:ext cx="407675" cy="411500"/>
            </a:xfrm>
            <a:custGeom>
              <a:rect b="b" l="l" r="r" t="t"/>
              <a:pathLst>
                <a:path extrusionOk="0" h="16460" w="16307">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2950050" y="2262200"/>
              <a:ext cx="798775" cy="411500"/>
            </a:xfrm>
            <a:custGeom>
              <a:rect b="b" l="l" r="r" t="t"/>
              <a:pathLst>
                <a:path extrusionOk="0" h="16460" w="31951">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837825" y="506225"/>
              <a:ext cx="4030850" cy="258950"/>
            </a:xfrm>
            <a:custGeom>
              <a:rect b="b" l="l" r="r" t="t"/>
              <a:pathLst>
                <a:path extrusionOk="0" h="10358" w="161234">
                  <a:moveTo>
                    <a:pt x="0" y="0"/>
                  </a:moveTo>
                  <a:lnTo>
                    <a:pt x="0" y="10358"/>
                  </a:lnTo>
                  <a:lnTo>
                    <a:pt x="161234" y="10358"/>
                  </a:lnTo>
                  <a:lnTo>
                    <a:pt x="161234" y="0"/>
                  </a:ln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1830725" y="499100"/>
              <a:ext cx="4045100" cy="273175"/>
            </a:xfrm>
            <a:custGeom>
              <a:rect b="b" l="l" r="r" t="t"/>
              <a:pathLst>
                <a:path extrusionOk="0" h="10927" w="161804">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2946650" y="796150"/>
              <a:ext cx="2825925" cy="2300175"/>
            </a:xfrm>
            <a:custGeom>
              <a:rect b="b" l="l" r="r" t="t"/>
              <a:pathLst>
                <a:path extrusionOk="0" h="92007" w="113037">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3341775" y="1025150"/>
              <a:ext cx="14200" cy="2063575"/>
            </a:xfrm>
            <a:custGeom>
              <a:rect b="b" l="l" r="r" t="t"/>
              <a:pathLst>
                <a:path extrusionOk="0" h="82543" w="568">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3744550" y="1025150"/>
              <a:ext cx="14200" cy="2063575"/>
            </a:xfrm>
            <a:custGeom>
              <a:rect b="b" l="l" r="r" t="t"/>
              <a:pathLst>
                <a:path extrusionOk="0" h="82543" w="568">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4147325" y="1025150"/>
              <a:ext cx="14200" cy="2063575"/>
            </a:xfrm>
            <a:custGeom>
              <a:rect b="b" l="l" r="r" t="t"/>
              <a:pathLst>
                <a:path extrusionOk="0" h="82543" w="568">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4550075" y="1025150"/>
              <a:ext cx="14200" cy="2063575"/>
            </a:xfrm>
            <a:custGeom>
              <a:rect b="b" l="l" r="r" t="t"/>
              <a:pathLst>
                <a:path extrusionOk="0" h="82543" w="568">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4952850" y="1025150"/>
              <a:ext cx="14200" cy="2063575"/>
            </a:xfrm>
            <a:custGeom>
              <a:rect b="b" l="l" r="r" t="t"/>
              <a:pathLst>
                <a:path extrusionOk="0" h="82543" w="568">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5355600" y="1025150"/>
              <a:ext cx="14200" cy="2063575"/>
            </a:xfrm>
            <a:custGeom>
              <a:rect b="b" l="l" r="r" t="t"/>
              <a:pathLst>
                <a:path extrusionOk="0" h="82543" w="568">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2953725" y="1024225"/>
              <a:ext cx="2811775" cy="25"/>
            </a:xfrm>
            <a:custGeom>
              <a:rect b="b" l="l" r="r" t="t"/>
              <a:pathLst>
                <a:path extrusionOk="0" h="1" w="112471">
                  <a:moveTo>
                    <a:pt x="1" y="1"/>
                  </a:moveTo>
                  <a:lnTo>
                    <a:pt x="11247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2947075" y="1017125"/>
              <a:ext cx="2825950" cy="14225"/>
            </a:xfrm>
            <a:custGeom>
              <a:rect b="b" l="l" r="r" t="t"/>
              <a:pathLst>
                <a:path extrusionOk="0" h="569" w="113038">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2947050" y="1428600"/>
              <a:ext cx="2825950" cy="14225"/>
            </a:xfrm>
            <a:custGeom>
              <a:rect b="b" l="l" r="r" t="t"/>
              <a:pathLst>
                <a:path extrusionOk="0" h="569" w="113038">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2947075" y="1840075"/>
              <a:ext cx="2825950" cy="14225"/>
            </a:xfrm>
            <a:custGeom>
              <a:rect b="b" l="l" r="r" t="t"/>
              <a:pathLst>
                <a:path extrusionOk="0" h="569" w="113038">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2947050" y="2251575"/>
              <a:ext cx="2825950" cy="14200"/>
            </a:xfrm>
            <a:custGeom>
              <a:rect b="b" l="l" r="r" t="t"/>
              <a:pathLst>
                <a:path extrusionOk="0" h="568" w="113038">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2947075" y="2663050"/>
              <a:ext cx="2825950" cy="14225"/>
            </a:xfrm>
            <a:custGeom>
              <a:rect b="b" l="l" r="r" t="t"/>
              <a:pathLst>
                <a:path extrusionOk="0" h="569" w="113038">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1993625" y="918350"/>
              <a:ext cx="45300" cy="45325"/>
            </a:xfrm>
            <a:custGeom>
              <a:rect b="b" l="l" r="r" t="t"/>
              <a:pathLst>
                <a:path extrusionOk="0" h="1813" w="1812">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2118150" y="918350"/>
              <a:ext cx="45325" cy="45325"/>
            </a:xfrm>
            <a:custGeom>
              <a:rect b="b" l="l" r="r" t="t"/>
              <a:pathLst>
                <a:path extrusionOk="0" h="1813" w="1813">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2242700" y="918350"/>
              <a:ext cx="45300" cy="45325"/>
            </a:xfrm>
            <a:custGeom>
              <a:rect b="b" l="l" r="r" t="t"/>
              <a:pathLst>
                <a:path extrusionOk="0" h="1813" w="1812">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2365425" y="918350"/>
              <a:ext cx="47125" cy="45325"/>
            </a:xfrm>
            <a:custGeom>
              <a:rect b="b" l="l" r="r" t="t"/>
              <a:pathLst>
                <a:path extrusionOk="0" h="1813" w="1885">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2491750" y="918350"/>
              <a:ext cx="45300" cy="45325"/>
            </a:xfrm>
            <a:custGeom>
              <a:rect b="b" l="l" r="r" t="t"/>
              <a:pathLst>
                <a:path extrusionOk="0" h="1813" w="1812">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2616275" y="918350"/>
              <a:ext cx="45300" cy="45325"/>
            </a:xfrm>
            <a:custGeom>
              <a:rect b="b" l="l" r="r" t="t"/>
              <a:pathLst>
                <a:path extrusionOk="0" h="1813" w="1812">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2740825" y="918350"/>
              <a:ext cx="45300" cy="45325"/>
            </a:xfrm>
            <a:custGeom>
              <a:rect b="b" l="l" r="r" t="t"/>
              <a:pathLst>
                <a:path extrusionOk="0" h="1813" w="1812">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1993625" y="1032300"/>
              <a:ext cx="45300" cy="45300"/>
            </a:xfrm>
            <a:custGeom>
              <a:rect b="b" l="l" r="r" t="t"/>
              <a:pathLst>
                <a:path extrusionOk="0" h="1812" w="1812">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2118150" y="1032300"/>
              <a:ext cx="45325" cy="45300"/>
            </a:xfrm>
            <a:custGeom>
              <a:rect b="b" l="l" r="r" t="t"/>
              <a:pathLst>
                <a:path extrusionOk="0" h="1812" w="1813">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2242700" y="1032300"/>
              <a:ext cx="45300" cy="45300"/>
            </a:xfrm>
            <a:custGeom>
              <a:rect b="b" l="l" r="r" t="t"/>
              <a:pathLst>
                <a:path extrusionOk="0" h="1812" w="1812">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2365425" y="1032300"/>
              <a:ext cx="47125" cy="45300"/>
            </a:xfrm>
            <a:custGeom>
              <a:rect b="b" l="l" r="r" t="t"/>
              <a:pathLst>
                <a:path extrusionOk="0" h="1812" w="1885">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2491750" y="1032300"/>
              <a:ext cx="45300" cy="45300"/>
            </a:xfrm>
            <a:custGeom>
              <a:rect b="b" l="l" r="r" t="t"/>
              <a:pathLst>
                <a:path extrusionOk="0" h="1812" w="1812">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2616275" y="1032300"/>
              <a:ext cx="45300" cy="45300"/>
            </a:xfrm>
            <a:custGeom>
              <a:rect b="b" l="l" r="r" t="t"/>
              <a:pathLst>
                <a:path extrusionOk="0" h="1812" w="1812">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2740825" y="1032300"/>
              <a:ext cx="45300" cy="45300"/>
            </a:xfrm>
            <a:custGeom>
              <a:rect b="b" l="l" r="r" t="t"/>
              <a:pathLst>
                <a:path extrusionOk="0" h="1812" w="1812">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1993625" y="1146225"/>
              <a:ext cx="45300" cy="45300"/>
            </a:xfrm>
            <a:custGeom>
              <a:rect b="b" l="l" r="r" t="t"/>
              <a:pathLst>
                <a:path extrusionOk="0" h="1812" w="1812">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2118150" y="1146225"/>
              <a:ext cx="45325" cy="45300"/>
            </a:xfrm>
            <a:custGeom>
              <a:rect b="b" l="l" r="r" t="t"/>
              <a:pathLst>
                <a:path extrusionOk="0" h="1812" w="1813">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2242700" y="1146225"/>
              <a:ext cx="45300" cy="45300"/>
            </a:xfrm>
            <a:custGeom>
              <a:rect b="b" l="l" r="r" t="t"/>
              <a:pathLst>
                <a:path extrusionOk="0" h="1812" w="1812">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2365425" y="1146200"/>
              <a:ext cx="47125" cy="45325"/>
            </a:xfrm>
            <a:custGeom>
              <a:rect b="b" l="l" r="r" t="t"/>
              <a:pathLst>
                <a:path extrusionOk="0" h="1813" w="1885">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2491750" y="1146225"/>
              <a:ext cx="45300" cy="45300"/>
            </a:xfrm>
            <a:custGeom>
              <a:rect b="b" l="l" r="r" t="t"/>
              <a:pathLst>
                <a:path extrusionOk="0" h="1812" w="1812">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2616275" y="1146225"/>
              <a:ext cx="45300" cy="45300"/>
            </a:xfrm>
            <a:custGeom>
              <a:rect b="b" l="l" r="r" t="t"/>
              <a:pathLst>
                <a:path extrusionOk="0" h="1812" w="1812">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2740825" y="1146225"/>
              <a:ext cx="45300" cy="45300"/>
            </a:xfrm>
            <a:custGeom>
              <a:rect b="b" l="l" r="r" t="t"/>
              <a:pathLst>
                <a:path extrusionOk="0" h="1812" w="1812">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1991825" y="1260150"/>
              <a:ext cx="47100" cy="45325"/>
            </a:xfrm>
            <a:custGeom>
              <a:rect b="b" l="l" r="r" t="t"/>
              <a:pathLst>
                <a:path extrusionOk="0" h="1813" w="1884">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2116375" y="1260150"/>
              <a:ext cx="47100" cy="45325"/>
            </a:xfrm>
            <a:custGeom>
              <a:rect b="b" l="l" r="r" t="t"/>
              <a:pathLst>
                <a:path extrusionOk="0" h="1813" w="1884">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2240875" y="1260150"/>
              <a:ext cx="47125" cy="45325"/>
            </a:xfrm>
            <a:custGeom>
              <a:rect b="b" l="l" r="r" t="t"/>
              <a:pathLst>
                <a:path extrusionOk="0" h="1813" w="1885">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2365425" y="1260150"/>
              <a:ext cx="47125" cy="45325"/>
            </a:xfrm>
            <a:custGeom>
              <a:rect b="b" l="l" r="r" t="t"/>
              <a:pathLst>
                <a:path extrusionOk="0" h="1813" w="1885">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2489950" y="1260150"/>
              <a:ext cx="47100" cy="45325"/>
            </a:xfrm>
            <a:custGeom>
              <a:rect b="b" l="l" r="r" t="t"/>
              <a:pathLst>
                <a:path extrusionOk="0" h="1813" w="1884">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2614500" y="1260150"/>
              <a:ext cx="47075" cy="45325"/>
            </a:xfrm>
            <a:custGeom>
              <a:rect b="b" l="l" r="r" t="t"/>
              <a:pathLst>
                <a:path extrusionOk="0" h="1813" w="1883">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2739025" y="1260150"/>
              <a:ext cx="47100" cy="45325"/>
            </a:xfrm>
            <a:custGeom>
              <a:rect b="b" l="l" r="r" t="t"/>
              <a:pathLst>
                <a:path extrusionOk="0" h="1813" w="1884">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1991825" y="1374100"/>
              <a:ext cx="47100" cy="45300"/>
            </a:xfrm>
            <a:custGeom>
              <a:rect b="b" l="l" r="r" t="t"/>
              <a:pathLst>
                <a:path extrusionOk="0" h="1812" w="1884">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2116375" y="1374100"/>
              <a:ext cx="47100" cy="45300"/>
            </a:xfrm>
            <a:custGeom>
              <a:rect b="b" l="l" r="r" t="t"/>
              <a:pathLst>
                <a:path extrusionOk="0" h="1812" w="1884">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2240875" y="1374100"/>
              <a:ext cx="47125" cy="45300"/>
            </a:xfrm>
            <a:custGeom>
              <a:rect b="b" l="l" r="r" t="t"/>
              <a:pathLst>
                <a:path extrusionOk="0" h="1812" w="1885">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2365425" y="1374100"/>
              <a:ext cx="47125" cy="45300"/>
            </a:xfrm>
            <a:custGeom>
              <a:rect b="b" l="l" r="r" t="t"/>
              <a:pathLst>
                <a:path extrusionOk="0" h="1812" w="1885">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2489950" y="1374100"/>
              <a:ext cx="47100" cy="45300"/>
            </a:xfrm>
            <a:custGeom>
              <a:rect b="b" l="l" r="r" t="t"/>
              <a:pathLst>
                <a:path extrusionOk="0" h="1812" w="1884">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2614500" y="1374100"/>
              <a:ext cx="47075" cy="45300"/>
            </a:xfrm>
            <a:custGeom>
              <a:rect b="b" l="l" r="r" t="t"/>
              <a:pathLst>
                <a:path extrusionOk="0" h="1812" w="1883">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2739025" y="1374100"/>
              <a:ext cx="47100" cy="45300"/>
            </a:xfrm>
            <a:custGeom>
              <a:rect b="b" l="l" r="r" t="t"/>
              <a:pathLst>
                <a:path extrusionOk="0" h="1812" w="1884">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1991825" y="1488025"/>
              <a:ext cx="47100" cy="45325"/>
            </a:xfrm>
            <a:custGeom>
              <a:rect b="b" l="l" r="r" t="t"/>
              <a:pathLst>
                <a:path extrusionOk="0" h="1813" w="1884">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2116375" y="1488025"/>
              <a:ext cx="47100" cy="45325"/>
            </a:xfrm>
            <a:custGeom>
              <a:rect b="b" l="l" r="r" t="t"/>
              <a:pathLst>
                <a:path extrusionOk="0" h="1813" w="1884">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2240875" y="1488025"/>
              <a:ext cx="47125" cy="45325"/>
            </a:xfrm>
            <a:custGeom>
              <a:rect b="b" l="l" r="r" t="t"/>
              <a:pathLst>
                <a:path extrusionOk="0" h="1813" w="1885">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2365425" y="1488025"/>
              <a:ext cx="47125" cy="45325"/>
            </a:xfrm>
            <a:custGeom>
              <a:rect b="b" l="l" r="r" t="t"/>
              <a:pathLst>
                <a:path extrusionOk="0" h="1813" w="1885">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2489950" y="1488025"/>
              <a:ext cx="47100" cy="45325"/>
            </a:xfrm>
            <a:custGeom>
              <a:rect b="b" l="l" r="r" t="t"/>
              <a:pathLst>
                <a:path extrusionOk="0" h="1813" w="1884">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2614500" y="1488025"/>
              <a:ext cx="47075" cy="45325"/>
            </a:xfrm>
            <a:custGeom>
              <a:rect b="b" l="l" r="r" t="t"/>
              <a:pathLst>
                <a:path extrusionOk="0" h="1813" w="1883">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2739025" y="1488025"/>
              <a:ext cx="47100" cy="45325"/>
            </a:xfrm>
            <a:custGeom>
              <a:rect b="b" l="l" r="r" t="t"/>
              <a:pathLst>
                <a:path extrusionOk="0" h="1813" w="1884">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1988475" y="1756475"/>
              <a:ext cx="362075" cy="14225"/>
            </a:xfrm>
            <a:custGeom>
              <a:rect b="b" l="l" r="r" t="t"/>
              <a:pathLst>
                <a:path extrusionOk="0" h="569" w="14483">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1988475" y="1991525"/>
              <a:ext cx="362075" cy="14225"/>
            </a:xfrm>
            <a:custGeom>
              <a:rect b="b" l="l" r="r" t="t"/>
              <a:pathLst>
                <a:path extrusionOk="0" h="569" w="14483">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1987625" y="2226550"/>
              <a:ext cx="362950" cy="14225"/>
            </a:xfrm>
            <a:custGeom>
              <a:rect b="b" l="l" r="r" t="t"/>
              <a:pathLst>
                <a:path extrusionOk="0" h="569" w="14518">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4707650" y="1162225"/>
              <a:ext cx="434275" cy="598325"/>
            </a:xfrm>
            <a:custGeom>
              <a:rect b="b" l="l" r="r" t="t"/>
              <a:pathLst>
                <a:path extrusionOk="0" h="23933" w="17371">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4702350" y="1155125"/>
              <a:ext cx="446900" cy="612525"/>
            </a:xfrm>
            <a:custGeom>
              <a:rect b="b" l="l" r="r" t="t"/>
              <a:pathLst>
                <a:path extrusionOk="0" h="24501" w="17876">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4660275" y="1011275"/>
              <a:ext cx="612600" cy="600325"/>
            </a:xfrm>
            <a:custGeom>
              <a:rect b="b" l="l" r="r" t="t"/>
              <a:pathLst>
                <a:path extrusionOk="0" h="24013" w="24504">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4692250" y="1004200"/>
              <a:ext cx="587825" cy="614425"/>
            </a:xfrm>
            <a:custGeom>
              <a:rect b="b" l="l" r="r" t="t"/>
              <a:pathLst>
                <a:path extrusionOk="0" h="24577" w="23513">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4863625" y="1358700"/>
              <a:ext cx="69050" cy="172750"/>
            </a:xfrm>
            <a:custGeom>
              <a:rect b="b" l="l" r="r" t="t"/>
              <a:pathLst>
                <a:path extrusionOk="0" h="6910" w="2762">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4861750" y="1351575"/>
              <a:ext cx="77975" cy="186950"/>
            </a:xfrm>
            <a:custGeom>
              <a:rect b="b" l="l" r="r" t="t"/>
              <a:pathLst>
                <a:path extrusionOk="0" h="7478" w="3119">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4446475" y="3047525"/>
              <a:ext cx="1082950" cy="2160925"/>
            </a:xfrm>
            <a:custGeom>
              <a:rect b="b" l="l" r="r" t="t"/>
              <a:pathLst>
                <a:path extrusionOk="0" h="86437" w="43318">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4440025" y="3040425"/>
              <a:ext cx="1096950" cy="2175150"/>
            </a:xfrm>
            <a:custGeom>
              <a:rect b="b" l="l" r="r" t="t"/>
              <a:pathLst>
                <a:path extrusionOk="0" h="87006" w="43878">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4963975" y="3405300"/>
              <a:ext cx="291075" cy="179850"/>
            </a:xfrm>
            <a:custGeom>
              <a:rect b="b" l="l" r="r" t="t"/>
              <a:pathLst>
                <a:path extrusionOk="0" h="7194" w="11643">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4735375" y="3171050"/>
              <a:ext cx="199175" cy="10650"/>
            </a:xfrm>
            <a:custGeom>
              <a:rect b="b" l="l" r="r" t="t"/>
              <a:pathLst>
                <a:path extrusionOk="0" h="426" w="7967">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5192400" y="3171050"/>
              <a:ext cx="84925" cy="10650"/>
            </a:xfrm>
            <a:custGeom>
              <a:rect b="b" l="l" r="r" t="t"/>
              <a:pathLst>
                <a:path extrusionOk="0" h="426" w="3397">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4199325" y="5206425"/>
              <a:ext cx="411775" cy="149375"/>
            </a:xfrm>
            <a:custGeom>
              <a:rect b="b" l="l" r="r" t="t"/>
              <a:pathLst>
                <a:path extrusionOk="0" h="5975" w="16471">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5125700" y="5206425"/>
              <a:ext cx="411775" cy="149375"/>
            </a:xfrm>
            <a:custGeom>
              <a:rect b="b" l="l" r="r" t="t"/>
              <a:pathLst>
                <a:path extrusionOk="0" h="5975" w="16471">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4781725" y="1727075"/>
              <a:ext cx="440575" cy="143650"/>
            </a:xfrm>
            <a:custGeom>
              <a:rect b="b" l="l" r="r" t="t"/>
              <a:pathLst>
                <a:path extrusionOk="0" h="5746" w="17623">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4772950" y="1719850"/>
              <a:ext cx="458075" cy="157950"/>
            </a:xfrm>
            <a:custGeom>
              <a:rect b="b" l="l" r="r" t="t"/>
              <a:pathLst>
                <a:path extrusionOk="0" h="6318" w="18323">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5154275" y="1927700"/>
              <a:ext cx="518725" cy="985300"/>
            </a:xfrm>
            <a:custGeom>
              <a:rect b="b" l="l" r="r" t="t"/>
              <a:pathLst>
                <a:path extrusionOk="0" h="39412" w="20749">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5146900" y="1920600"/>
              <a:ext cx="527025" cy="999500"/>
            </a:xfrm>
            <a:custGeom>
              <a:rect b="b" l="l" r="r" t="t"/>
              <a:pathLst>
                <a:path extrusionOk="0" h="39980" w="21081">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4543950" y="1815650"/>
              <a:ext cx="918300" cy="1251350"/>
            </a:xfrm>
            <a:custGeom>
              <a:rect b="b" l="l" r="r" t="t"/>
              <a:pathLst>
                <a:path extrusionOk="0" h="50054" w="36732">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4536625" y="1808450"/>
              <a:ext cx="933050" cy="1265625"/>
            </a:xfrm>
            <a:custGeom>
              <a:rect b="b" l="l" r="r" t="t"/>
              <a:pathLst>
                <a:path extrusionOk="0" h="50625" w="37322">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5098750" y="2607025"/>
              <a:ext cx="76075" cy="61225"/>
            </a:xfrm>
            <a:custGeom>
              <a:rect b="b" l="l" r="r" t="t"/>
              <a:pathLst>
                <a:path extrusionOk="0" h="2449" w="3043">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5213825" y="2219000"/>
              <a:ext cx="179225" cy="342950"/>
            </a:xfrm>
            <a:custGeom>
              <a:rect b="b" l="l" r="r" t="t"/>
              <a:pathLst>
                <a:path extrusionOk="0" h="13718" w="7169">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5395900" y="2664750"/>
              <a:ext cx="165100" cy="82175"/>
            </a:xfrm>
            <a:custGeom>
              <a:rect b="b" l="l" r="r" t="t"/>
              <a:pathLst>
                <a:path extrusionOk="0" h="3287" w="6604">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5375050" y="2662275"/>
              <a:ext cx="104575" cy="116525"/>
            </a:xfrm>
            <a:custGeom>
              <a:rect b="b" l="l" r="r" t="t"/>
              <a:pathLst>
                <a:path extrusionOk="0" h="4661" w="4183">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3624925" y="1542075"/>
              <a:ext cx="1000550" cy="848475"/>
            </a:xfrm>
            <a:custGeom>
              <a:rect b="b" l="l" r="r" t="t"/>
              <a:pathLst>
                <a:path extrusionOk="0" h="33939" w="40022">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3617100" y="1535000"/>
              <a:ext cx="1015025" cy="862625"/>
            </a:xfrm>
            <a:custGeom>
              <a:rect b="b" l="l" r="r" t="t"/>
              <a:pathLst>
                <a:path extrusionOk="0" h="34505" w="40601">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4061850" y="2072550"/>
              <a:ext cx="56025" cy="127775"/>
            </a:xfrm>
            <a:custGeom>
              <a:rect b="b" l="l" r="r" t="t"/>
              <a:pathLst>
                <a:path extrusionOk="0" h="5111" w="2241">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4016325" y="2118125"/>
              <a:ext cx="48075" cy="145975"/>
            </a:xfrm>
            <a:custGeom>
              <a:rect b="b" l="l" r="r" t="t"/>
              <a:pathLst>
                <a:path extrusionOk="0" h="5839" w="1923">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4562225" y="2282075"/>
              <a:ext cx="202250" cy="177900"/>
            </a:xfrm>
            <a:custGeom>
              <a:rect b="b" l="l" r="r" t="t"/>
              <a:pathLst>
                <a:path extrusionOk="0" h="7116" w="809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4589600" y="2345875"/>
              <a:ext cx="193125" cy="214300"/>
            </a:xfrm>
            <a:custGeom>
              <a:rect b="b" l="l" r="r" t="t"/>
              <a:pathLst>
                <a:path extrusionOk="0" h="8572" w="7725">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3653275" y="1616225"/>
              <a:ext cx="105450" cy="72550"/>
            </a:xfrm>
            <a:custGeom>
              <a:rect b="b" l="l" r="r" t="t"/>
              <a:pathLst>
                <a:path extrusionOk="0" h="2902" w="4218">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3491600" y="1214750"/>
              <a:ext cx="282475" cy="394900"/>
            </a:xfrm>
            <a:custGeom>
              <a:rect b="b" l="l" r="r" t="t"/>
              <a:pathLst>
                <a:path extrusionOk="0" h="15796" w="11299">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3483825" y="1207625"/>
              <a:ext cx="278975" cy="409100"/>
            </a:xfrm>
            <a:custGeom>
              <a:rect b="b" l="l" r="r" t="t"/>
              <a:pathLst>
                <a:path extrusionOk="0" h="16364" w="11159">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3522725" y="1487225"/>
              <a:ext cx="49300" cy="62550"/>
            </a:xfrm>
            <a:custGeom>
              <a:rect b="b" l="l" r="r" t="t"/>
              <a:pathLst>
                <a:path extrusionOk="0" h="2502" w="1972">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p:nvPr/>
        </p:nvSpPr>
        <p:spPr>
          <a:xfrm>
            <a:off x="-962799" y="2461237"/>
            <a:ext cx="4229946" cy="4077518"/>
          </a:xfrm>
          <a:custGeom>
            <a:rect b="b" l="l" r="r" t="t"/>
            <a:pathLst>
              <a:path extrusionOk="0" h="197626" w="205138">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txBox="1"/>
          <p:nvPr>
            <p:ph idx="1" type="body"/>
          </p:nvPr>
        </p:nvSpPr>
        <p:spPr>
          <a:xfrm>
            <a:off x="3661700" y="732500"/>
            <a:ext cx="55713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600"/>
              <a:t>E</a:t>
            </a:r>
            <a:r>
              <a:rPr lang="en" sz="1600"/>
              <a:t>l cifrado es la transformación de datos o información a un formato codificado, los datos persisten, pero no cualquiera puede entenderlos si no conoce la codificación.</a:t>
            </a:r>
            <a:endParaRPr sz="1600"/>
          </a:p>
          <a:p>
            <a:pPr indent="0" lvl="0" marL="0" rtl="0" algn="l">
              <a:spcBef>
                <a:spcPts val="1600"/>
              </a:spcBef>
              <a:spcAft>
                <a:spcPts val="0"/>
              </a:spcAft>
              <a:buNone/>
            </a:pPr>
            <a:r>
              <a:rPr lang="en" sz="1600"/>
              <a:t>Al proceso de recuperar o entender información codificada se le conoce como descifrado.</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lang="en" sz="1600"/>
              <a:t>El fin de la ciberseguridad es proteger datos sensibles o simplemente información que cualquier persona o ente no quiere que sea de acceso público</a:t>
            </a:r>
            <a:endParaRPr sz="1600"/>
          </a:p>
          <a:p>
            <a:pPr indent="0" lvl="0" marL="0" rtl="0" algn="l">
              <a:spcBef>
                <a:spcPts val="1600"/>
              </a:spcBef>
              <a:spcAft>
                <a:spcPts val="1600"/>
              </a:spcAft>
              <a:buNone/>
            </a:pPr>
            <a:r>
              <a:t/>
            </a:r>
            <a:endParaRPr sz="1400"/>
          </a:p>
        </p:txBody>
      </p:sp>
      <p:sp>
        <p:nvSpPr>
          <p:cNvPr id="294" name="Google Shape;294;p28"/>
          <p:cNvSpPr txBox="1"/>
          <p:nvPr>
            <p:ph type="title"/>
          </p:nvPr>
        </p:nvSpPr>
        <p:spPr>
          <a:xfrm>
            <a:off x="261250" y="27295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Panorama</a:t>
            </a:r>
            <a:endParaRPr/>
          </a:p>
        </p:txBody>
      </p:sp>
      <p:sp>
        <p:nvSpPr>
          <p:cNvPr id="295" name="Google Shape;295;p28"/>
          <p:cNvSpPr txBox="1"/>
          <p:nvPr/>
        </p:nvSpPr>
        <p:spPr>
          <a:xfrm>
            <a:off x="626625" y="4390495"/>
            <a:ext cx="54786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chemeClr val="lt2"/>
              </a:solidFill>
              <a:latin typeface="Viga"/>
              <a:ea typeface="Viga"/>
              <a:cs typeface="Viga"/>
              <a:sym typeface="Viga"/>
            </a:endParaRPr>
          </a:p>
        </p:txBody>
      </p:sp>
      <p:sp>
        <p:nvSpPr>
          <p:cNvPr id="296" name="Google Shape;296;p28"/>
          <p:cNvSpPr/>
          <p:nvPr/>
        </p:nvSpPr>
        <p:spPr>
          <a:xfrm>
            <a:off x="3267150" y="1408075"/>
            <a:ext cx="274200" cy="2190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7" name="Google Shape;297;p28"/>
          <p:cNvSpPr/>
          <p:nvPr/>
        </p:nvSpPr>
        <p:spPr>
          <a:xfrm>
            <a:off x="3327325" y="2492063"/>
            <a:ext cx="274200" cy="2190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98" name="Google Shape;298;p28"/>
          <p:cNvGrpSpPr/>
          <p:nvPr/>
        </p:nvGrpSpPr>
        <p:grpSpPr>
          <a:xfrm>
            <a:off x="261250" y="3051482"/>
            <a:ext cx="2661197" cy="2177198"/>
            <a:chOff x="449250" y="238125"/>
            <a:chExt cx="6401725" cy="5237425"/>
          </a:xfrm>
        </p:grpSpPr>
        <p:sp>
          <p:nvSpPr>
            <p:cNvPr id="299" name="Google Shape;299;p28"/>
            <p:cNvSpPr/>
            <p:nvPr/>
          </p:nvSpPr>
          <p:spPr>
            <a:xfrm>
              <a:off x="449250" y="238125"/>
              <a:ext cx="6401725" cy="4867000"/>
            </a:xfrm>
            <a:custGeom>
              <a:rect b="b" l="l" r="r" t="t"/>
              <a:pathLst>
                <a:path extrusionOk="0" h="194680" w="256069">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654175" y="1408900"/>
              <a:ext cx="2934500" cy="1237575"/>
            </a:xfrm>
            <a:custGeom>
              <a:rect b="b" l="l" r="r" t="t"/>
              <a:pathLst>
                <a:path extrusionOk="0" h="49503" w="11738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1359925" y="1527750"/>
              <a:ext cx="2324375" cy="2834650"/>
            </a:xfrm>
            <a:custGeom>
              <a:rect b="b" l="l" r="r" t="t"/>
              <a:pathLst>
                <a:path extrusionOk="0" h="113386" w="92975">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1872225" y="1564700"/>
              <a:ext cx="1879600" cy="3395675"/>
            </a:xfrm>
            <a:custGeom>
              <a:rect b="b" l="l" r="r" t="t"/>
              <a:pathLst>
                <a:path extrusionOk="0" h="135827" w="75184">
                  <a:moveTo>
                    <a:pt x="75183" y="1"/>
                  </a:moveTo>
                  <a:lnTo>
                    <a:pt x="1" y="123012"/>
                  </a:lnTo>
                  <a:cubicBezTo>
                    <a:pt x="3990" y="126184"/>
                    <a:pt x="11779" y="131640"/>
                    <a:pt x="22564" y="135827"/>
                  </a:cubicBezTo>
                  <a:lnTo>
                    <a:pt x="751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847450" y="1296475"/>
              <a:ext cx="2719600" cy="460775"/>
            </a:xfrm>
            <a:custGeom>
              <a:rect b="b" l="l" r="r" t="t"/>
              <a:pathLst>
                <a:path extrusionOk="0" h="18431" w="108784">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2799325" y="1582900"/>
              <a:ext cx="1027275" cy="3522225"/>
            </a:xfrm>
            <a:custGeom>
              <a:rect b="b" l="l" r="r" t="t"/>
              <a:pathLst>
                <a:path extrusionOk="0" h="140889" w="41091">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964550" y="1474650"/>
              <a:ext cx="2664100" cy="1922400"/>
            </a:xfrm>
            <a:custGeom>
              <a:rect b="b" l="l" r="r" t="t"/>
              <a:pathLst>
                <a:path extrusionOk="0" h="76896" w="106564">
                  <a:moveTo>
                    <a:pt x="106564" y="0"/>
                  </a:moveTo>
                  <a:lnTo>
                    <a:pt x="1" y="58023"/>
                  </a:lnTo>
                  <a:cubicBezTo>
                    <a:pt x="5061" y="64558"/>
                    <a:pt x="8458" y="70854"/>
                    <a:pt x="11006" y="76896"/>
                  </a:cubicBezTo>
                  <a:lnTo>
                    <a:pt x="1065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4043050" y="1519500"/>
              <a:ext cx="2147875" cy="2844425"/>
            </a:xfrm>
            <a:custGeom>
              <a:rect b="b" l="l" r="r" t="t"/>
              <a:pathLst>
                <a:path extrusionOk="0" h="113777" w="85915">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4096200" y="1463850"/>
              <a:ext cx="2502050" cy="2449625"/>
            </a:xfrm>
            <a:custGeom>
              <a:rect b="b" l="l" r="r" t="t"/>
              <a:pathLst>
                <a:path extrusionOk="0" h="97985" w="100082">
                  <a:moveTo>
                    <a:pt x="1" y="0"/>
                  </a:moveTo>
                  <a:lnTo>
                    <a:pt x="93205" y="97984"/>
                  </a:lnTo>
                  <a:cubicBezTo>
                    <a:pt x="97609" y="90591"/>
                    <a:pt x="100081" y="81711"/>
                    <a:pt x="99830" y="7300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4133125" y="1396325"/>
              <a:ext cx="2311975" cy="1413025"/>
            </a:xfrm>
            <a:custGeom>
              <a:rect b="b" l="l" r="r" t="t"/>
              <a:pathLst>
                <a:path extrusionOk="0" h="56521" w="92479">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4151325" y="1321550"/>
              <a:ext cx="1260400" cy="358000"/>
            </a:xfrm>
            <a:custGeom>
              <a:rect b="b" l="l" r="r" t="t"/>
              <a:pathLst>
                <a:path extrusionOk="0" h="14320" w="50416">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3819750" y="1581100"/>
              <a:ext cx="523450" cy="3350000"/>
            </a:xfrm>
            <a:custGeom>
              <a:rect b="b" l="l" r="r" t="t"/>
              <a:pathLst>
                <a:path extrusionOk="0" h="134000" w="20938">
                  <a:moveTo>
                    <a:pt x="3350" y="1"/>
                  </a:moveTo>
                  <a:lnTo>
                    <a:pt x="0" y="133999"/>
                  </a:lnTo>
                  <a:cubicBezTo>
                    <a:pt x="9434" y="128035"/>
                    <a:pt x="15537" y="119459"/>
                    <a:pt x="20937" y="113297"/>
                  </a:cubicBezTo>
                  <a:lnTo>
                    <a:pt x="3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2249600" y="932000"/>
              <a:ext cx="1315650" cy="326150"/>
            </a:xfrm>
            <a:custGeom>
              <a:rect b="b" l="l" r="r" t="t"/>
              <a:pathLst>
                <a:path extrusionOk="0" h="13046" w="52626">
                  <a:moveTo>
                    <a:pt x="8392" y="0"/>
                  </a:moveTo>
                  <a:cubicBezTo>
                    <a:pt x="5426" y="2517"/>
                    <a:pt x="2693" y="4997"/>
                    <a:pt x="0" y="7351"/>
                  </a:cubicBezTo>
                  <a:lnTo>
                    <a:pt x="52625" y="13045"/>
                  </a:lnTo>
                  <a:lnTo>
                    <a:pt x="83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3977350" y="1559475"/>
              <a:ext cx="1214650" cy="2750925"/>
            </a:xfrm>
            <a:custGeom>
              <a:rect b="b" l="l" r="r" t="t"/>
              <a:pathLst>
                <a:path extrusionOk="0" h="110037" w="48586">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3460800" y="355375"/>
              <a:ext cx="278450" cy="664850"/>
            </a:xfrm>
            <a:custGeom>
              <a:rect b="b" l="l" r="r" t="t"/>
              <a:pathLst>
                <a:path extrusionOk="0" h="26594" w="11138">
                  <a:moveTo>
                    <a:pt x="4720" y="1"/>
                  </a:moveTo>
                  <a:cubicBezTo>
                    <a:pt x="3178" y="425"/>
                    <a:pt x="1604" y="881"/>
                    <a:pt x="1" y="1372"/>
                  </a:cubicBezTo>
                  <a:lnTo>
                    <a:pt x="11138" y="26593"/>
                  </a:lnTo>
                  <a:lnTo>
                    <a:pt x="4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4127900" y="605050"/>
              <a:ext cx="1443000" cy="565750"/>
            </a:xfrm>
            <a:custGeom>
              <a:rect b="b" l="l" r="r" t="t"/>
              <a:pathLst>
                <a:path extrusionOk="0" h="22630" w="57720">
                  <a:moveTo>
                    <a:pt x="51250" y="1"/>
                  </a:moveTo>
                  <a:lnTo>
                    <a:pt x="0" y="22630"/>
                  </a:lnTo>
                  <a:lnTo>
                    <a:pt x="57720" y="8700"/>
                  </a:lnTo>
                  <a:cubicBezTo>
                    <a:pt x="56818" y="5712"/>
                    <a:pt x="54832" y="2799"/>
                    <a:pt x="51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149525" y="1023150"/>
              <a:ext cx="1426900" cy="254950"/>
            </a:xfrm>
            <a:custGeom>
              <a:rect b="b" l="l" r="r" t="t"/>
              <a:pathLst>
                <a:path extrusionOk="0" h="10198" w="57076">
                  <a:moveTo>
                    <a:pt x="57075" y="0"/>
                  </a:moveTo>
                  <a:lnTo>
                    <a:pt x="0" y="8860"/>
                  </a:lnTo>
                  <a:lnTo>
                    <a:pt x="53528" y="10198"/>
                  </a:lnTo>
                  <a:cubicBezTo>
                    <a:pt x="55018" y="6780"/>
                    <a:pt x="56419" y="3364"/>
                    <a:pt x="57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4087925" y="364150"/>
              <a:ext cx="1145150" cy="740950"/>
            </a:xfrm>
            <a:custGeom>
              <a:rect b="b" l="l" r="r" t="t"/>
              <a:pathLst>
                <a:path extrusionOk="0" h="29638" w="45806">
                  <a:moveTo>
                    <a:pt x="36827" y="1"/>
                  </a:moveTo>
                  <a:lnTo>
                    <a:pt x="0" y="29637"/>
                  </a:lnTo>
                  <a:lnTo>
                    <a:pt x="45806" y="4695"/>
                  </a:lnTo>
                  <a:cubicBezTo>
                    <a:pt x="43026" y="2962"/>
                    <a:pt x="40054" y="1372"/>
                    <a:pt x="36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3565225" y="996800"/>
              <a:ext cx="586125" cy="586125"/>
            </a:xfrm>
            <a:custGeom>
              <a:rect b="b" l="l" r="r" t="t"/>
              <a:pathLst>
                <a:path extrusionOk="0" h="23445" w="23445">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4032250" y="255800"/>
              <a:ext cx="791300" cy="796125"/>
            </a:xfrm>
            <a:custGeom>
              <a:rect b="b" l="l" r="r" t="t"/>
              <a:pathLst>
                <a:path extrusionOk="0" h="31845" w="31652">
                  <a:moveTo>
                    <a:pt x="23287" y="0"/>
                  </a:moveTo>
                  <a:lnTo>
                    <a:pt x="1" y="31845"/>
                  </a:lnTo>
                  <a:lnTo>
                    <a:pt x="31652" y="1738"/>
                  </a:lnTo>
                  <a:cubicBezTo>
                    <a:pt x="29029" y="1004"/>
                    <a:pt x="26246" y="417"/>
                    <a:pt x="23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3684275" y="1365575"/>
              <a:ext cx="144700" cy="162200"/>
            </a:xfrm>
            <a:custGeom>
              <a:rect b="b" l="l" r="r" t="t"/>
              <a:pathLst>
                <a:path extrusionOk="0" h="6488" w="5788">
                  <a:moveTo>
                    <a:pt x="5787" y="1"/>
                  </a:moveTo>
                  <a:lnTo>
                    <a:pt x="4056" y="943"/>
                  </a:lnTo>
                  <a:lnTo>
                    <a:pt x="1" y="6488"/>
                  </a:lnTo>
                  <a:lnTo>
                    <a:pt x="5183" y="1559"/>
                  </a:lnTo>
                  <a:lnTo>
                    <a:pt x="57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3708050" y="294975"/>
              <a:ext cx="122600" cy="703625"/>
            </a:xfrm>
            <a:custGeom>
              <a:rect b="b" l="l" r="r" t="t"/>
              <a:pathLst>
                <a:path extrusionOk="0" h="28145" w="4904">
                  <a:moveTo>
                    <a:pt x="4904" y="1"/>
                  </a:moveTo>
                  <a:cubicBezTo>
                    <a:pt x="3306" y="325"/>
                    <a:pt x="1671" y="688"/>
                    <a:pt x="1" y="1086"/>
                  </a:cubicBezTo>
                  <a:lnTo>
                    <a:pt x="4200" y="28144"/>
                  </a:lnTo>
                  <a:lnTo>
                    <a:pt x="4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2925250" y="535875"/>
              <a:ext cx="695100" cy="580000"/>
            </a:xfrm>
            <a:custGeom>
              <a:rect b="b" l="l" r="r" t="t"/>
              <a:pathLst>
                <a:path extrusionOk="0" h="23200" w="27804">
                  <a:moveTo>
                    <a:pt x="5736" y="1"/>
                  </a:moveTo>
                  <a:cubicBezTo>
                    <a:pt x="3717" y="930"/>
                    <a:pt x="1810" y="1889"/>
                    <a:pt x="0" y="2868"/>
                  </a:cubicBezTo>
                  <a:lnTo>
                    <a:pt x="27804" y="23200"/>
                  </a:lnTo>
                  <a:lnTo>
                    <a:pt x="57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204825" y="431275"/>
              <a:ext cx="468675" cy="628950"/>
            </a:xfrm>
            <a:custGeom>
              <a:rect b="b" l="l" r="r" t="t"/>
              <a:pathLst>
                <a:path extrusionOk="0" h="25158" w="18747">
                  <a:moveTo>
                    <a:pt x="5049" y="1"/>
                  </a:moveTo>
                  <a:cubicBezTo>
                    <a:pt x="3295" y="602"/>
                    <a:pt x="1617" y="1223"/>
                    <a:pt x="0" y="1861"/>
                  </a:cubicBezTo>
                  <a:lnTo>
                    <a:pt x="18747" y="25158"/>
                  </a:lnTo>
                  <a:lnTo>
                    <a:pt x="5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2614000" y="692550"/>
              <a:ext cx="969450" cy="490850"/>
            </a:xfrm>
            <a:custGeom>
              <a:rect b="b" l="l" r="r" t="t"/>
              <a:pathLst>
                <a:path extrusionOk="0" h="19634" w="38778">
                  <a:moveTo>
                    <a:pt x="6655" y="1"/>
                  </a:moveTo>
                  <a:cubicBezTo>
                    <a:pt x="4272" y="1514"/>
                    <a:pt x="2067" y="3057"/>
                    <a:pt x="1" y="4612"/>
                  </a:cubicBezTo>
                  <a:lnTo>
                    <a:pt x="38777" y="19633"/>
                  </a:lnTo>
                  <a:lnTo>
                    <a:pt x="66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3964750" y="238200"/>
              <a:ext cx="473700" cy="776825"/>
            </a:xfrm>
            <a:custGeom>
              <a:rect b="b" l="l" r="r" t="t"/>
              <a:pathLst>
                <a:path extrusionOk="0" h="31073" w="18948">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3889975" y="251450"/>
              <a:ext cx="219850" cy="745375"/>
            </a:xfrm>
            <a:custGeom>
              <a:rect b="b" l="l" r="r" t="t"/>
              <a:pathLst>
                <a:path extrusionOk="0" h="29815" w="8794">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940875" y="3892750"/>
              <a:ext cx="5715600" cy="1582800"/>
            </a:xfrm>
            <a:custGeom>
              <a:rect b="b" l="l" r="r" t="t"/>
              <a:pathLst>
                <a:path extrusionOk="0" h="63312" w="228624">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607375" y="1380825"/>
              <a:ext cx="481725" cy="124175"/>
            </a:xfrm>
            <a:custGeom>
              <a:rect b="b" l="l" r="r" t="t"/>
              <a:pathLst>
                <a:path extrusionOk="0" h="4967" w="19269">
                  <a:moveTo>
                    <a:pt x="1" y="1"/>
                  </a:moveTo>
                  <a:lnTo>
                    <a:pt x="1" y="4967"/>
                  </a:lnTo>
                  <a:lnTo>
                    <a:pt x="19268" y="4967"/>
                  </a:lnTo>
                  <a:lnTo>
                    <a:pt x="19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3600250" y="1373675"/>
              <a:ext cx="495975" cy="138475"/>
            </a:xfrm>
            <a:custGeom>
              <a:rect b="b" l="l" r="r" t="t"/>
              <a:pathLst>
                <a:path extrusionOk="0" h="5539" w="19839">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3701800" y="1380825"/>
              <a:ext cx="76325" cy="124175"/>
            </a:xfrm>
            <a:custGeom>
              <a:rect b="b" l="l" r="r" t="t"/>
              <a:pathLst>
                <a:path extrusionOk="0" h="4967" w="3053">
                  <a:moveTo>
                    <a:pt x="1" y="1"/>
                  </a:moveTo>
                  <a:lnTo>
                    <a:pt x="1" y="4967"/>
                  </a:lnTo>
                  <a:lnTo>
                    <a:pt x="3052" y="4967"/>
                  </a:lnTo>
                  <a:lnTo>
                    <a:pt x="3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3694625" y="1373675"/>
              <a:ext cx="90675" cy="138475"/>
            </a:xfrm>
            <a:custGeom>
              <a:rect b="b" l="l" r="r" t="t"/>
              <a:pathLst>
                <a:path extrusionOk="0" h="5539" w="3627">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3542000" y="1499250"/>
              <a:ext cx="612475" cy="124175"/>
            </a:xfrm>
            <a:custGeom>
              <a:rect b="b" l="l" r="r" t="t"/>
              <a:pathLst>
                <a:path extrusionOk="0" h="4967" w="24499">
                  <a:moveTo>
                    <a:pt x="0" y="0"/>
                  </a:moveTo>
                  <a:lnTo>
                    <a:pt x="0" y="4966"/>
                  </a:lnTo>
                  <a:lnTo>
                    <a:pt x="24499" y="4966"/>
                  </a:lnTo>
                  <a:lnTo>
                    <a:pt x="244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3534825" y="1492100"/>
              <a:ext cx="626800" cy="138500"/>
            </a:xfrm>
            <a:custGeom>
              <a:rect b="b" l="l" r="r" t="t"/>
              <a:pathLst>
                <a:path extrusionOk="0" h="5540" w="25072">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3654100" y="1499250"/>
              <a:ext cx="85850" cy="124175"/>
            </a:xfrm>
            <a:custGeom>
              <a:rect b="b" l="l" r="r" t="t"/>
              <a:pathLst>
                <a:path extrusionOk="0" h="4967" w="3434">
                  <a:moveTo>
                    <a:pt x="1" y="0"/>
                  </a:moveTo>
                  <a:lnTo>
                    <a:pt x="1" y="4966"/>
                  </a:lnTo>
                  <a:lnTo>
                    <a:pt x="3434" y="4966"/>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3646950" y="1492100"/>
              <a:ext cx="100175" cy="138500"/>
            </a:xfrm>
            <a:custGeom>
              <a:rect b="b" l="l" r="r" t="t"/>
              <a:pathLst>
                <a:path extrusionOk="0" h="5540" w="4007">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3607375" y="1025575"/>
              <a:ext cx="481725" cy="361000"/>
            </a:xfrm>
            <a:custGeom>
              <a:rect b="b" l="l" r="r" t="t"/>
              <a:pathLst>
                <a:path extrusionOk="0" h="14440" w="19269">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3600200" y="1018425"/>
              <a:ext cx="496025" cy="375350"/>
            </a:xfrm>
            <a:custGeom>
              <a:rect b="b" l="l" r="r" t="t"/>
              <a:pathLst>
                <a:path extrusionOk="0" h="15014" w="19841">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3752200" y="1096725"/>
              <a:ext cx="225675" cy="240775"/>
            </a:xfrm>
            <a:custGeom>
              <a:rect b="b" l="l" r="r" t="t"/>
              <a:pathLst>
                <a:path extrusionOk="0" h="9631" w="9027">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3643175" y="1122275"/>
              <a:ext cx="70200" cy="211025"/>
            </a:xfrm>
            <a:custGeom>
              <a:rect b="b" l="l" r="r" t="t"/>
              <a:pathLst>
                <a:path extrusionOk="0" h="8441" w="2808">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3737125" y="1063100"/>
              <a:ext cx="57375" cy="37700"/>
            </a:xfrm>
            <a:custGeom>
              <a:rect b="b" l="l" r="r" t="t"/>
              <a:pathLst>
                <a:path extrusionOk="0" h="1508" w="2295">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3843250" y="800975"/>
              <a:ext cx="25" cy="134775"/>
            </a:xfrm>
            <a:custGeom>
              <a:rect b="b" l="l" r="r" t="t"/>
              <a:pathLst>
                <a:path extrusionOk="0" h="5391" w="1">
                  <a:moveTo>
                    <a:pt x="1" y="1"/>
                  </a:moveTo>
                  <a:lnTo>
                    <a:pt x="1" y="539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3836125" y="793825"/>
              <a:ext cx="14325" cy="149075"/>
            </a:xfrm>
            <a:custGeom>
              <a:rect b="b" l="l" r="r" t="t"/>
              <a:pathLst>
                <a:path extrusionOk="0" h="5963" w="573">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4035975" y="953200"/>
              <a:ext cx="77600" cy="68775"/>
            </a:xfrm>
            <a:custGeom>
              <a:rect b="b" l="l" r="r" t="t"/>
              <a:pathLst>
                <a:path extrusionOk="0" h="2751" w="3104">
                  <a:moveTo>
                    <a:pt x="1" y="2751"/>
                  </a:moveTo>
                  <a:lnTo>
                    <a:pt x="3103" y="0"/>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026325" y="946025"/>
              <a:ext cx="95250" cy="83100"/>
            </a:xfrm>
            <a:custGeom>
              <a:rect b="b" l="l" r="r" t="t"/>
              <a:pathLst>
                <a:path extrusionOk="0" h="3324" w="381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123125" y="1246700"/>
              <a:ext cx="120975" cy="25"/>
            </a:xfrm>
            <a:custGeom>
              <a:rect b="b" l="l" r="r" t="t"/>
              <a:pathLst>
                <a:path extrusionOk="0" h="1" w="4839">
                  <a:moveTo>
                    <a:pt x="0" y="1"/>
                  </a:moveTo>
                  <a:lnTo>
                    <a:pt x="4838" y="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4115950" y="1239575"/>
              <a:ext cx="135300" cy="14300"/>
            </a:xfrm>
            <a:custGeom>
              <a:rect b="b" l="l" r="r" t="t"/>
              <a:pathLst>
                <a:path extrusionOk="0" h="572" w="5412">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3580100" y="953200"/>
              <a:ext cx="77575" cy="68775"/>
            </a:xfrm>
            <a:custGeom>
              <a:rect b="b" l="l" r="r" t="t"/>
              <a:pathLst>
                <a:path extrusionOk="0" h="2751" w="3103">
                  <a:moveTo>
                    <a:pt x="3103" y="2751"/>
                  </a:moveTo>
                  <a:lnTo>
                    <a:pt x="0" y="0"/>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3572200" y="946100"/>
              <a:ext cx="95150" cy="83025"/>
            </a:xfrm>
            <a:custGeom>
              <a:rect b="b" l="l" r="r" t="t"/>
              <a:pathLst>
                <a:path extrusionOk="0" h="3321" w="3806">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3449550" y="1246700"/>
              <a:ext cx="120975" cy="25"/>
            </a:xfrm>
            <a:custGeom>
              <a:rect b="b" l="l" r="r" t="t"/>
              <a:pathLst>
                <a:path extrusionOk="0" h="1" w="4839">
                  <a:moveTo>
                    <a:pt x="4839" y="1"/>
                  </a:moveTo>
                  <a:lnTo>
                    <a:pt x="1" y="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3442375" y="1239575"/>
              <a:ext cx="135300" cy="14300"/>
            </a:xfrm>
            <a:custGeom>
              <a:rect b="b" l="l" r="r" t="t"/>
              <a:pathLst>
                <a:path extrusionOk="0" h="572" w="5412">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2166600" y="1616125"/>
              <a:ext cx="3358450" cy="2301150"/>
            </a:xfrm>
            <a:custGeom>
              <a:rect b="b" l="l" r="r" t="t"/>
              <a:pathLst>
                <a:path extrusionOk="0" h="92046" w="134338">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662850" y="3917250"/>
              <a:ext cx="4365925" cy="1017275"/>
            </a:xfrm>
            <a:custGeom>
              <a:rect b="b" l="l" r="r" t="t"/>
              <a:pathLst>
                <a:path extrusionOk="0" h="40691" w="174637">
                  <a:moveTo>
                    <a:pt x="20151" y="1"/>
                  </a:moveTo>
                  <a:lnTo>
                    <a:pt x="1" y="40691"/>
                  </a:lnTo>
                  <a:lnTo>
                    <a:pt x="174637" y="40691"/>
                  </a:lnTo>
                  <a:lnTo>
                    <a:pt x="1544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654100" y="3910100"/>
              <a:ext cx="4383450" cy="1031600"/>
            </a:xfrm>
            <a:custGeom>
              <a:rect b="b" l="l" r="r" t="t"/>
              <a:pathLst>
                <a:path extrusionOk="0" h="41264" w="175338">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2370050" y="1798375"/>
              <a:ext cx="2951550" cy="1936700"/>
            </a:xfrm>
            <a:custGeom>
              <a:rect b="b" l="l" r="r" t="t"/>
              <a:pathLst>
                <a:path extrusionOk="0" h="77468" w="118062">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2362875" y="1791175"/>
              <a:ext cx="2965900" cy="1951075"/>
            </a:xfrm>
            <a:custGeom>
              <a:rect b="b" l="l" r="r" t="t"/>
              <a:pathLst>
                <a:path extrusionOk="0" h="78043" w="118636">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2435450" y="1846625"/>
              <a:ext cx="2824625" cy="100725"/>
            </a:xfrm>
            <a:custGeom>
              <a:rect b="b" l="l" r="r" t="t"/>
              <a:pathLst>
                <a:path extrusionOk="0" h="4029" w="112985">
                  <a:moveTo>
                    <a:pt x="1" y="0"/>
                  </a:moveTo>
                  <a:lnTo>
                    <a:pt x="1" y="4028"/>
                  </a:lnTo>
                  <a:lnTo>
                    <a:pt x="112984" y="4028"/>
                  </a:lnTo>
                  <a:lnTo>
                    <a:pt x="1129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2428275" y="1839475"/>
              <a:ext cx="2838925" cy="115000"/>
            </a:xfrm>
            <a:custGeom>
              <a:rect b="b" l="l" r="r" t="t"/>
              <a:pathLst>
                <a:path extrusionOk="0" h="4600" w="113557">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5022300" y="1846625"/>
              <a:ext cx="237775" cy="100725"/>
            </a:xfrm>
            <a:custGeom>
              <a:rect b="b" l="l" r="r" t="t"/>
              <a:pathLst>
                <a:path extrusionOk="0" h="4029" w="9511">
                  <a:moveTo>
                    <a:pt x="1" y="0"/>
                  </a:moveTo>
                  <a:lnTo>
                    <a:pt x="1" y="4028"/>
                  </a:lnTo>
                  <a:lnTo>
                    <a:pt x="9510" y="4028"/>
                  </a:lnTo>
                  <a:lnTo>
                    <a:pt x="95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5015125" y="1839475"/>
              <a:ext cx="252075" cy="115000"/>
            </a:xfrm>
            <a:custGeom>
              <a:rect b="b" l="l" r="r" t="t"/>
              <a:pathLst>
                <a:path extrusionOk="0" h="4600" w="10083">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3522350" y="4115325"/>
              <a:ext cx="189225" cy="123975"/>
            </a:xfrm>
            <a:custGeom>
              <a:rect b="b" l="l" r="r" t="t"/>
              <a:pathLst>
                <a:path extrusionOk="0" h="4959" w="7569">
                  <a:moveTo>
                    <a:pt x="471" y="0"/>
                  </a:moveTo>
                  <a:lnTo>
                    <a:pt x="1" y="4959"/>
                  </a:lnTo>
                  <a:lnTo>
                    <a:pt x="7335" y="4959"/>
                  </a:lnTo>
                  <a:lnTo>
                    <a:pt x="75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3514825" y="4108175"/>
              <a:ext cx="204075" cy="138275"/>
            </a:xfrm>
            <a:custGeom>
              <a:rect b="b" l="l" r="r" t="t"/>
              <a:pathLst>
                <a:path extrusionOk="0" h="5531" w="8163">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3889025" y="4115325"/>
              <a:ext cx="183500" cy="123975"/>
            </a:xfrm>
            <a:custGeom>
              <a:rect b="b" l="l" r="r" t="t"/>
              <a:pathLst>
                <a:path extrusionOk="0" h="4959" w="7340">
                  <a:moveTo>
                    <a:pt x="0" y="0"/>
                  </a:moveTo>
                  <a:lnTo>
                    <a:pt x="4" y="4959"/>
                  </a:lnTo>
                  <a:lnTo>
                    <a:pt x="7340" y="4959"/>
                  </a:lnTo>
                  <a:lnTo>
                    <a:pt x="7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3881825" y="4108175"/>
              <a:ext cx="198050" cy="138275"/>
            </a:xfrm>
            <a:custGeom>
              <a:rect b="b" l="l" r="r" t="t"/>
              <a:pathLst>
                <a:path extrusionOk="0" h="5531" w="7922">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4989425" y="4234404"/>
              <a:ext cx="227925" cy="132550"/>
            </a:xfrm>
            <a:custGeom>
              <a:rect b="b" l="l" r="r" t="t"/>
              <a:pathLst>
                <a:path extrusionOk="0" h="5302" w="9117">
                  <a:moveTo>
                    <a:pt x="1" y="1"/>
                  </a:moveTo>
                  <a:lnTo>
                    <a:pt x="1529" y="5301"/>
                  </a:lnTo>
                  <a:lnTo>
                    <a:pt x="9117" y="5301"/>
                  </a:lnTo>
                  <a:lnTo>
                    <a:pt x="7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4981225" y="4232100"/>
              <a:ext cx="244450" cy="146900"/>
            </a:xfrm>
            <a:custGeom>
              <a:rect b="b" l="l" r="r" t="t"/>
              <a:pathLst>
                <a:path extrusionOk="0" h="5876" w="9778">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3338950" y="4115325"/>
              <a:ext cx="195200" cy="123975"/>
            </a:xfrm>
            <a:custGeom>
              <a:rect b="b" l="l" r="r" t="t"/>
              <a:pathLst>
                <a:path extrusionOk="0" h="4959" w="7808">
                  <a:moveTo>
                    <a:pt x="708" y="0"/>
                  </a:moveTo>
                  <a:lnTo>
                    <a:pt x="1" y="4959"/>
                  </a:lnTo>
                  <a:lnTo>
                    <a:pt x="7337" y="4959"/>
                  </a:lnTo>
                  <a:lnTo>
                    <a:pt x="7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3331275" y="4108175"/>
              <a:ext cx="210400" cy="138275"/>
            </a:xfrm>
            <a:custGeom>
              <a:rect b="b" l="l" r="r" t="t"/>
              <a:pathLst>
                <a:path extrusionOk="0" h="5531" w="8416">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2972175" y="4115325"/>
              <a:ext cx="207075" cy="123975"/>
            </a:xfrm>
            <a:custGeom>
              <a:rect b="b" l="l" r="r" t="t"/>
              <a:pathLst>
                <a:path extrusionOk="0" h="4959" w="8283">
                  <a:moveTo>
                    <a:pt x="1183" y="0"/>
                  </a:moveTo>
                  <a:lnTo>
                    <a:pt x="1" y="4959"/>
                  </a:lnTo>
                  <a:lnTo>
                    <a:pt x="7336" y="4959"/>
                  </a:lnTo>
                  <a:lnTo>
                    <a:pt x="82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2964175" y="4108175"/>
              <a:ext cx="222925" cy="138275"/>
            </a:xfrm>
            <a:custGeom>
              <a:rect b="b" l="l" r="r" t="t"/>
              <a:pathLst>
                <a:path extrusionOk="0" h="5531" w="8917">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4598800" y="4110454"/>
              <a:ext cx="207275" cy="123975"/>
            </a:xfrm>
            <a:custGeom>
              <a:rect b="b" l="l" r="r" t="t"/>
              <a:pathLst>
                <a:path extrusionOk="0" h="4959" w="8291">
                  <a:moveTo>
                    <a:pt x="1" y="0"/>
                  </a:moveTo>
                  <a:lnTo>
                    <a:pt x="954" y="4959"/>
                  </a:lnTo>
                  <a:lnTo>
                    <a:pt x="8290"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4590925" y="4108175"/>
              <a:ext cx="223150" cy="138275"/>
            </a:xfrm>
            <a:custGeom>
              <a:rect b="b" l="l" r="r" t="t"/>
              <a:pathLst>
                <a:path extrusionOk="0" h="5531" w="8926">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4776250" y="4110454"/>
              <a:ext cx="213200" cy="123975"/>
            </a:xfrm>
            <a:custGeom>
              <a:rect b="b" l="l" r="r" t="t"/>
              <a:pathLst>
                <a:path extrusionOk="0" h="4959" w="8528">
                  <a:moveTo>
                    <a:pt x="0" y="0"/>
                  </a:moveTo>
                  <a:lnTo>
                    <a:pt x="1192" y="4959"/>
                  </a:lnTo>
                  <a:lnTo>
                    <a:pt x="8528"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4768225" y="4108175"/>
              <a:ext cx="229425" cy="138275"/>
            </a:xfrm>
            <a:custGeom>
              <a:rect b="b" l="l" r="r" t="t"/>
              <a:pathLst>
                <a:path extrusionOk="0" h="5531" w="9177">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2788825" y="4115325"/>
              <a:ext cx="212950" cy="123975"/>
            </a:xfrm>
            <a:custGeom>
              <a:rect b="b" l="l" r="r" t="t"/>
              <a:pathLst>
                <a:path extrusionOk="0" h="4959" w="8518">
                  <a:moveTo>
                    <a:pt x="1420" y="0"/>
                  </a:moveTo>
                  <a:lnTo>
                    <a:pt x="0" y="4959"/>
                  </a:lnTo>
                  <a:lnTo>
                    <a:pt x="7335" y="4959"/>
                  </a:lnTo>
                  <a:lnTo>
                    <a:pt x="85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2780625" y="4108175"/>
              <a:ext cx="229200" cy="138275"/>
            </a:xfrm>
            <a:custGeom>
              <a:rect b="b" l="l" r="r" t="t"/>
              <a:pathLst>
                <a:path extrusionOk="0" h="5531" w="9168">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4066450" y="4115325"/>
              <a:ext cx="189475" cy="123975"/>
            </a:xfrm>
            <a:custGeom>
              <a:rect b="b" l="l" r="r" t="t"/>
              <a:pathLst>
                <a:path extrusionOk="0" h="4959" w="7579">
                  <a:moveTo>
                    <a:pt x="0" y="0"/>
                  </a:moveTo>
                  <a:lnTo>
                    <a:pt x="243" y="4959"/>
                  </a:lnTo>
                  <a:lnTo>
                    <a:pt x="7578"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4059100" y="4108175"/>
              <a:ext cx="204325" cy="138275"/>
            </a:xfrm>
            <a:custGeom>
              <a:rect b="b" l="l" r="r" t="t"/>
              <a:pathLst>
                <a:path extrusionOk="0" h="5531" w="8173">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4953700" y="4110454"/>
              <a:ext cx="219125" cy="123975"/>
            </a:xfrm>
            <a:custGeom>
              <a:rect b="b" l="l" r="r" t="t"/>
              <a:pathLst>
                <a:path extrusionOk="0" h="4959" w="8765">
                  <a:moveTo>
                    <a:pt x="1" y="0"/>
                  </a:moveTo>
                  <a:lnTo>
                    <a:pt x="1430" y="4959"/>
                  </a:lnTo>
                  <a:lnTo>
                    <a:pt x="8764"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4945500" y="4108175"/>
              <a:ext cx="235675" cy="138275"/>
            </a:xfrm>
            <a:custGeom>
              <a:rect b="b" l="l" r="r" t="t"/>
              <a:pathLst>
                <a:path extrusionOk="0" h="5531" w="9427">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4421350" y="4110454"/>
              <a:ext cx="201325" cy="123975"/>
            </a:xfrm>
            <a:custGeom>
              <a:rect b="b" l="l" r="r" t="t"/>
              <a:pathLst>
                <a:path extrusionOk="0" h="4959" w="8053">
                  <a:moveTo>
                    <a:pt x="0" y="0"/>
                  </a:moveTo>
                  <a:lnTo>
                    <a:pt x="717" y="4959"/>
                  </a:lnTo>
                  <a:lnTo>
                    <a:pt x="8052"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4413700" y="4108175"/>
              <a:ext cx="216875" cy="138275"/>
            </a:xfrm>
            <a:custGeom>
              <a:rect b="b" l="l" r="r" t="t"/>
              <a:pathLst>
                <a:path extrusionOk="0" h="5531" w="8675">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4243900" y="4115325"/>
              <a:ext cx="195375" cy="123975"/>
            </a:xfrm>
            <a:custGeom>
              <a:rect b="b" l="l" r="r" t="t"/>
              <a:pathLst>
                <a:path extrusionOk="0" h="4959" w="7815">
                  <a:moveTo>
                    <a:pt x="1" y="0"/>
                  </a:moveTo>
                  <a:lnTo>
                    <a:pt x="480" y="4959"/>
                  </a:lnTo>
                  <a:lnTo>
                    <a:pt x="7815"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4236375" y="4108175"/>
              <a:ext cx="210625" cy="138275"/>
            </a:xfrm>
            <a:custGeom>
              <a:rect b="b" l="l" r="r" t="t"/>
              <a:pathLst>
                <a:path extrusionOk="0" h="5531" w="8425">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3705725" y="4115325"/>
              <a:ext cx="183400" cy="123975"/>
            </a:xfrm>
            <a:custGeom>
              <a:rect b="b" l="l" r="r" t="t"/>
              <a:pathLst>
                <a:path extrusionOk="0" h="4959" w="7336">
                  <a:moveTo>
                    <a:pt x="233" y="0"/>
                  </a:moveTo>
                  <a:lnTo>
                    <a:pt x="0" y="4959"/>
                  </a:lnTo>
                  <a:lnTo>
                    <a:pt x="7336" y="4959"/>
                  </a:lnTo>
                  <a:lnTo>
                    <a:pt x="7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3698375" y="4108175"/>
              <a:ext cx="197925" cy="138275"/>
            </a:xfrm>
            <a:custGeom>
              <a:rect b="b" l="l" r="r" t="t"/>
              <a:pathLst>
                <a:path extrusionOk="0" h="5531" w="7917">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2371400" y="4239275"/>
              <a:ext cx="234050" cy="132550"/>
            </a:xfrm>
            <a:custGeom>
              <a:rect b="b" l="l" r="r" t="t"/>
              <a:pathLst>
                <a:path extrusionOk="0" h="5302" w="9362">
                  <a:moveTo>
                    <a:pt x="2026" y="1"/>
                  </a:moveTo>
                  <a:lnTo>
                    <a:pt x="1" y="5301"/>
                  </a:lnTo>
                  <a:lnTo>
                    <a:pt x="7589" y="5301"/>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2362950" y="4232100"/>
              <a:ext cx="250850" cy="146900"/>
            </a:xfrm>
            <a:custGeom>
              <a:rect b="b" l="l" r="r" t="t"/>
              <a:pathLst>
                <a:path extrusionOk="0" h="5876" w="10034">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2422025" y="4115325"/>
              <a:ext cx="224850" cy="123975"/>
            </a:xfrm>
            <a:custGeom>
              <a:rect b="b" l="l" r="r" t="t"/>
              <a:pathLst>
                <a:path extrusionOk="0" h="4959" w="8994">
                  <a:moveTo>
                    <a:pt x="1896" y="0"/>
                  </a:moveTo>
                  <a:lnTo>
                    <a:pt x="1" y="4959"/>
                  </a:lnTo>
                  <a:lnTo>
                    <a:pt x="7336" y="4959"/>
                  </a:lnTo>
                  <a:lnTo>
                    <a:pt x="8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2413600" y="4108175"/>
              <a:ext cx="241600" cy="138275"/>
            </a:xfrm>
            <a:custGeom>
              <a:rect b="b" l="l" r="r" t="t"/>
              <a:pathLst>
                <a:path extrusionOk="0" h="5531" w="9664">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2605425" y="4115325"/>
              <a:ext cx="218925" cy="123975"/>
            </a:xfrm>
            <a:custGeom>
              <a:rect b="b" l="l" r="r" t="t"/>
              <a:pathLst>
                <a:path extrusionOk="0" h="4959" w="8757">
                  <a:moveTo>
                    <a:pt x="1657" y="0"/>
                  </a:moveTo>
                  <a:lnTo>
                    <a:pt x="0" y="4959"/>
                  </a:lnTo>
                  <a:lnTo>
                    <a:pt x="7336" y="4959"/>
                  </a:lnTo>
                  <a:lnTo>
                    <a:pt x="87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2597100" y="4108175"/>
              <a:ext cx="235400" cy="138275"/>
            </a:xfrm>
            <a:custGeom>
              <a:rect b="b" l="l" r="r" t="t"/>
              <a:pathLst>
                <a:path extrusionOk="0" h="5531" w="9416">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2258850" y="4513850"/>
              <a:ext cx="254825" cy="152600"/>
            </a:xfrm>
            <a:custGeom>
              <a:rect b="b" l="l" r="r" t="t"/>
              <a:pathLst>
                <a:path extrusionOk="0" h="6104" w="10193">
                  <a:moveTo>
                    <a:pt x="2332" y="1"/>
                  </a:moveTo>
                  <a:lnTo>
                    <a:pt x="1" y="6104"/>
                  </a:lnTo>
                  <a:lnTo>
                    <a:pt x="8154" y="6104"/>
                  </a:lnTo>
                  <a:lnTo>
                    <a:pt x="10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2250350" y="4506675"/>
              <a:ext cx="271675" cy="166925"/>
            </a:xfrm>
            <a:custGeom>
              <a:rect b="b" l="l" r="r" t="t"/>
              <a:pathLst>
                <a:path extrusionOk="0" h="6677" w="10867">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2317125" y="4371800"/>
              <a:ext cx="244000" cy="142075"/>
            </a:xfrm>
            <a:custGeom>
              <a:rect b="b" l="l" r="r" t="t"/>
              <a:pathLst>
                <a:path extrusionOk="0" h="5683" w="9760">
                  <a:moveTo>
                    <a:pt x="2172" y="0"/>
                  </a:moveTo>
                  <a:lnTo>
                    <a:pt x="1" y="5683"/>
                  </a:lnTo>
                  <a:lnTo>
                    <a:pt x="7862" y="5683"/>
                  </a:lnTo>
                  <a:lnTo>
                    <a:pt x="97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2308675" y="4364650"/>
              <a:ext cx="260825" cy="156375"/>
            </a:xfrm>
            <a:custGeom>
              <a:rect b="b" l="l" r="r" t="t"/>
              <a:pathLst>
                <a:path extrusionOk="0" h="6255" w="10433">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462675" y="4513850"/>
              <a:ext cx="247550" cy="152600"/>
            </a:xfrm>
            <a:custGeom>
              <a:rect b="b" l="l" r="r" t="t"/>
              <a:pathLst>
                <a:path extrusionOk="0" h="6104" w="9902">
                  <a:moveTo>
                    <a:pt x="2040" y="1"/>
                  </a:moveTo>
                  <a:lnTo>
                    <a:pt x="1" y="6104"/>
                  </a:lnTo>
                  <a:lnTo>
                    <a:pt x="8154" y="6104"/>
                  </a:lnTo>
                  <a:lnTo>
                    <a:pt x="99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2454325" y="4506675"/>
              <a:ext cx="264050" cy="166925"/>
            </a:xfrm>
            <a:custGeom>
              <a:rect b="b" l="l" r="r" t="t"/>
              <a:pathLst>
                <a:path extrusionOk="0" h="6677" w="10562">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3155575" y="4115325"/>
              <a:ext cx="201100" cy="123975"/>
            </a:xfrm>
            <a:custGeom>
              <a:rect b="b" l="l" r="r" t="t"/>
              <a:pathLst>
                <a:path extrusionOk="0" h="4959" w="8044">
                  <a:moveTo>
                    <a:pt x="946" y="0"/>
                  </a:moveTo>
                  <a:lnTo>
                    <a:pt x="0" y="4959"/>
                  </a:lnTo>
                  <a:lnTo>
                    <a:pt x="7336" y="4959"/>
                  </a:lnTo>
                  <a:lnTo>
                    <a:pt x="80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3147725" y="4108175"/>
              <a:ext cx="216625" cy="138275"/>
            </a:xfrm>
            <a:custGeom>
              <a:rect b="b" l="l" r="r" t="t"/>
              <a:pathLst>
                <a:path extrusionOk="0" h="5531" w="8665">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3130325" y="4239275"/>
              <a:ext cx="208650" cy="132550"/>
            </a:xfrm>
            <a:custGeom>
              <a:rect b="b" l="l" r="r" t="t"/>
              <a:pathLst>
                <a:path extrusionOk="0" h="5302" w="8346">
                  <a:moveTo>
                    <a:pt x="1010" y="1"/>
                  </a:moveTo>
                  <a:lnTo>
                    <a:pt x="0" y="5301"/>
                  </a:lnTo>
                  <a:lnTo>
                    <a:pt x="7590" y="5301"/>
                  </a:lnTo>
                  <a:lnTo>
                    <a:pt x="83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3122450" y="4232100"/>
              <a:ext cx="224225" cy="146900"/>
            </a:xfrm>
            <a:custGeom>
              <a:rect b="b" l="l" r="r" t="t"/>
              <a:pathLst>
                <a:path extrusionOk="0" h="5876" w="8969">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2940575" y="4239275"/>
              <a:ext cx="215025" cy="132550"/>
            </a:xfrm>
            <a:custGeom>
              <a:rect b="b" l="l" r="r" t="t"/>
              <a:pathLst>
                <a:path extrusionOk="0" h="5302" w="8601">
                  <a:moveTo>
                    <a:pt x="1265" y="1"/>
                  </a:moveTo>
                  <a:lnTo>
                    <a:pt x="1" y="5301"/>
                  </a:lnTo>
                  <a:lnTo>
                    <a:pt x="7590" y="5301"/>
                  </a:lnTo>
                  <a:lnTo>
                    <a:pt x="8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2932575" y="4232125"/>
              <a:ext cx="230900" cy="146875"/>
            </a:xfrm>
            <a:custGeom>
              <a:rect b="b" l="l" r="r" t="t"/>
              <a:pathLst>
                <a:path extrusionOk="0" h="5875" w="9236">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3320050" y="4239275"/>
              <a:ext cx="202325" cy="132550"/>
            </a:xfrm>
            <a:custGeom>
              <a:rect b="b" l="l" r="r" t="t"/>
              <a:pathLst>
                <a:path extrusionOk="0" h="5302" w="8093">
                  <a:moveTo>
                    <a:pt x="757" y="1"/>
                  </a:moveTo>
                  <a:lnTo>
                    <a:pt x="1" y="5301"/>
                  </a:lnTo>
                  <a:lnTo>
                    <a:pt x="7590" y="5301"/>
                  </a:lnTo>
                  <a:lnTo>
                    <a:pt x="8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3312325" y="4232100"/>
              <a:ext cx="217550" cy="146900"/>
            </a:xfrm>
            <a:custGeom>
              <a:rect b="b" l="l" r="r" t="t"/>
              <a:pathLst>
                <a:path extrusionOk="0" h="5876" w="8702">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2561100" y="4239275"/>
              <a:ext cx="227750" cy="132550"/>
            </a:xfrm>
            <a:custGeom>
              <a:rect b="b" l="l" r="r" t="t"/>
              <a:pathLst>
                <a:path extrusionOk="0" h="5302" w="9110">
                  <a:moveTo>
                    <a:pt x="1773" y="1"/>
                  </a:moveTo>
                  <a:lnTo>
                    <a:pt x="1" y="5301"/>
                  </a:lnTo>
                  <a:lnTo>
                    <a:pt x="7590" y="5301"/>
                  </a:lnTo>
                  <a:lnTo>
                    <a:pt x="91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2552825" y="4232125"/>
              <a:ext cx="244175" cy="146875"/>
            </a:xfrm>
            <a:custGeom>
              <a:rect b="b" l="l" r="r" t="t"/>
              <a:pathLst>
                <a:path extrusionOk="0" h="5875" w="9767">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5027625" y="4366929"/>
              <a:ext cx="237475" cy="142075"/>
            </a:xfrm>
            <a:custGeom>
              <a:rect b="b" l="l" r="r" t="t"/>
              <a:pathLst>
                <a:path extrusionOk="0" h="5683" w="9499">
                  <a:moveTo>
                    <a:pt x="1" y="0"/>
                  </a:moveTo>
                  <a:lnTo>
                    <a:pt x="1637" y="5683"/>
                  </a:lnTo>
                  <a:lnTo>
                    <a:pt x="9498" y="5683"/>
                  </a:lnTo>
                  <a:lnTo>
                    <a:pt x="75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5019425" y="4364650"/>
              <a:ext cx="254000" cy="156375"/>
            </a:xfrm>
            <a:custGeom>
              <a:rect b="b" l="l" r="r" t="t"/>
              <a:pathLst>
                <a:path extrusionOk="0" h="6255" w="1016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2750850" y="4239275"/>
              <a:ext cx="221350" cy="132550"/>
            </a:xfrm>
            <a:custGeom>
              <a:rect b="b" l="l" r="r" t="t"/>
              <a:pathLst>
                <a:path extrusionOk="0" h="5302" w="8854">
                  <a:moveTo>
                    <a:pt x="1519" y="1"/>
                  </a:moveTo>
                  <a:lnTo>
                    <a:pt x="0" y="5301"/>
                  </a:lnTo>
                  <a:lnTo>
                    <a:pt x="7590" y="5301"/>
                  </a:lnTo>
                  <a:lnTo>
                    <a:pt x="8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2742675" y="4232100"/>
              <a:ext cx="237575" cy="146900"/>
            </a:xfrm>
            <a:custGeom>
              <a:rect b="b" l="l" r="r" t="t"/>
              <a:pathLst>
                <a:path extrusionOk="0" h="5876" w="9503">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2513650" y="4371800"/>
              <a:ext cx="237225" cy="142075"/>
            </a:xfrm>
            <a:custGeom>
              <a:rect b="b" l="l" r="r" t="t"/>
              <a:pathLst>
                <a:path extrusionOk="0" h="5683" w="9489">
                  <a:moveTo>
                    <a:pt x="1899" y="0"/>
                  </a:moveTo>
                  <a:lnTo>
                    <a:pt x="1" y="5683"/>
                  </a:lnTo>
                  <a:lnTo>
                    <a:pt x="7862" y="5683"/>
                  </a:lnTo>
                  <a:lnTo>
                    <a:pt x="9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2505325" y="4364650"/>
              <a:ext cx="253750" cy="156375"/>
            </a:xfrm>
            <a:custGeom>
              <a:rect b="b" l="l" r="r" t="t"/>
              <a:pathLst>
                <a:path extrusionOk="0" h="6255" w="1015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4439250" y="4234404"/>
              <a:ext cx="208925" cy="132550"/>
            </a:xfrm>
            <a:custGeom>
              <a:rect b="b" l="l" r="r" t="t"/>
              <a:pathLst>
                <a:path extrusionOk="0" h="5302" w="8357">
                  <a:moveTo>
                    <a:pt x="1" y="1"/>
                  </a:moveTo>
                  <a:lnTo>
                    <a:pt x="767" y="5301"/>
                  </a:lnTo>
                  <a:lnTo>
                    <a:pt x="8357"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4431575" y="4232100"/>
              <a:ext cx="224475" cy="146900"/>
            </a:xfrm>
            <a:custGeom>
              <a:rect b="b" l="l" r="r" t="t"/>
              <a:pathLst>
                <a:path extrusionOk="0" h="5876" w="8979">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4255900" y="4239275"/>
              <a:ext cx="202550" cy="132550"/>
            </a:xfrm>
            <a:custGeom>
              <a:rect b="b" l="l" r="r" t="t"/>
              <a:pathLst>
                <a:path extrusionOk="0" h="5302" w="8102">
                  <a:moveTo>
                    <a:pt x="0" y="1"/>
                  </a:moveTo>
                  <a:lnTo>
                    <a:pt x="513" y="5301"/>
                  </a:lnTo>
                  <a:lnTo>
                    <a:pt x="8101" y="5301"/>
                  </a:lnTo>
                  <a:lnTo>
                    <a:pt x="7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4248325" y="4232100"/>
              <a:ext cx="217825" cy="146900"/>
            </a:xfrm>
            <a:custGeom>
              <a:rect b="b" l="l" r="r" t="t"/>
              <a:pathLst>
                <a:path extrusionOk="0" h="5876" w="8713">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4806050" y="4234404"/>
              <a:ext cx="221600" cy="132550"/>
            </a:xfrm>
            <a:custGeom>
              <a:rect b="b" l="l" r="r" t="t"/>
              <a:pathLst>
                <a:path extrusionOk="0" h="5302" w="8864">
                  <a:moveTo>
                    <a:pt x="0" y="1"/>
                  </a:moveTo>
                  <a:lnTo>
                    <a:pt x="1274" y="5301"/>
                  </a:lnTo>
                  <a:lnTo>
                    <a:pt x="8864"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4798000" y="4232100"/>
              <a:ext cx="237825" cy="146900"/>
            </a:xfrm>
            <a:custGeom>
              <a:rect b="b" l="l" r="r" t="t"/>
              <a:pathLst>
                <a:path extrusionOk="0" h="5876" w="9513">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3699500" y="4239275"/>
              <a:ext cx="189750" cy="132550"/>
            </a:xfrm>
            <a:custGeom>
              <a:rect b="b" l="l" r="r" t="t"/>
              <a:pathLst>
                <a:path extrusionOk="0" h="5302" w="7590">
                  <a:moveTo>
                    <a:pt x="249" y="1"/>
                  </a:moveTo>
                  <a:lnTo>
                    <a:pt x="1" y="5301"/>
                  </a:lnTo>
                  <a:lnTo>
                    <a:pt x="7590" y="5301"/>
                  </a:lnTo>
                  <a:lnTo>
                    <a:pt x="7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3692175" y="4232100"/>
              <a:ext cx="204225" cy="146900"/>
            </a:xfrm>
            <a:custGeom>
              <a:rect b="b" l="l" r="r" t="t"/>
              <a:pathLst>
                <a:path extrusionOk="0" h="5876" w="8169">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4072500" y="4239275"/>
              <a:ext cx="196225" cy="132550"/>
            </a:xfrm>
            <a:custGeom>
              <a:rect b="b" l="l" r="r" t="t"/>
              <a:pathLst>
                <a:path extrusionOk="0" h="5302" w="7849">
                  <a:moveTo>
                    <a:pt x="1" y="1"/>
                  </a:moveTo>
                  <a:lnTo>
                    <a:pt x="259" y="5301"/>
                  </a:lnTo>
                  <a:lnTo>
                    <a:pt x="7849"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4065175" y="4232100"/>
              <a:ext cx="211050" cy="146900"/>
            </a:xfrm>
            <a:custGeom>
              <a:rect b="b" l="l" r="r" t="t"/>
              <a:pathLst>
                <a:path extrusionOk="0" h="5876" w="8442">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889100" y="4239275"/>
              <a:ext cx="189900" cy="132550"/>
            </a:xfrm>
            <a:custGeom>
              <a:rect b="b" l="l" r="r" t="t"/>
              <a:pathLst>
                <a:path extrusionOk="0" h="5302" w="7596">
                  <a:moveTo>
                    <a:pt x="1" y="1"/>
                  </a:moveTo>
                  <a:lnTo>
                    <a:pt x="6" y="5301"/>
                  </a:lnTo>
                  <a:lnTo>
                    <a:pt x="7595" y="5301"/>
                  </a:lnTo>
                  <a:lnTo>
                    <a:pt x="73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881975" y="4232100"/>
              <a:ext cx="204350" cy="146900"/>
            </a:xfrm>
            <a:custGeom>
              <a:rect b="b" l="l" r="r" t="t"/>
              <a:pathLst>
                <a:path extrusionOk="0" h="5876" w="8174">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509800" y="4239275"/>
              <a:ext cx="195950" cy="132550"/>
            </a:xfrm>
            <a:custGeom>
              <a:rect b="b" l="l" r="r" t="t"/>
              <a:pathLst>
                <a:path extrusionOk="0" h="5302" w="7838">
                  <a:moveTo>
                    <a:pt x="503" y="1"/>
                  </a:moveTo>
                  <a:lnTo>
                    <a:pt x="0" y="5301"/>
                  </a:lnTo>
                  <a:lnTo>
                    <a:pt x="7589" y="5301"/>
                  </a:lnTo>
                  <a:lnTo>
                    <a:pt x="78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3502275" y="4232100"/>
              <a:ext cx="210800" cy="146900"/>
            </a:xfrm>
            <a:custGeom>
              <a:rect b="b" l="l" r="r" t="t"/>
              <a:pathLst>
                <a:path extrusionOk="0" h="5876" w="8432">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4268700" y="4371800"/>
              <a:ext cx="210275" cy="142075"/>
            </a:xfrm>
            <a:custGeom>
              <a:rect b="b" l="l" r="r" t="t"/>
              <a:pathLst>
                <a:path extrusionOk="0" h="5683" w="8411">
                  <a:moveTo>
                    <a:pt x="1" y="0"/>
                  </a:moveTo>
                  <a:lnTo>
                    <a:pt x="549" y="5683"/>
                  </a:lnTo>
                  <a:lnTo>
                    <a:pt x="8411" y="5683"/>
                  </a:lnTo>
                  <a:lnTo>
                    <a:pt x="75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4261175" y="4364650"/>
              <a:ext cx="225500" cy="156375"/>
            </a:xfrm>
            <a:custGeom>
              <a:rect b="b" l="l" r="r" t="t"/>
              <a:pathLst>
                <a:path extrusionOk="0" h="6255" w="902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4458425" y="4366929"/>
              <a:ext cx="217075" cy="142075"/>
            </a:xfrm>
            <a:custGeom>
              <a:rect b="b" l="l" r="r" t="t"/>
              <a:pathLst>
                <a:path extrusionOk="0" h="5683" w="8683">
                  <a:moveTo>
                    <a:pt x="0" y="0"/>
                  </a:moveTo>
                  <a:lnTo>
                    <a:pt x="822" y="5683"/>
                  </a:lnTo>
                  <a:lnTo>
                    <a:pt x="8683"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4450725" y="4364650"/>
              <a:ext cx="232675" cy="156375"/>
            </a:xfrm>
            <a:custGeom>
              <a:rect b="b" l="l" r="r" t="t"/>
              <a:pathLst>
                <a:path extrusionOk="0" h="6255" w="9307">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710200" y="4371800"/>
              <a:ext cx="230400" cy="142075"/>
            </a:xfrm>
            <a:custGeom>
              <a:rect b="b" l="l" r="r" t="t"/>
              <a:pathLst>
                <a:path extrusionOk="0" h="5683" w="9216">
                  <a:moveTo>
                    <a:pt x="1626" y="0"/>
                  </a:moveTo>
                  <a:lnTo>
                    <a:pt x="0" y="5683"/>
                  </a:lnTo>
                  <a:lnTo>
                    <a:pt x="7861" y="5683"/>
                  </a:lnTo>
                  <a:lnTo>
                    <a:pt x="92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702025" y="4364650"/>
              <a:ext cx="246600" cy="156375"/>
            </a:xfrm>
            <a:custGeom>
              <a:rect b="b" l="l" r="r" t="t"/>
              <a:pathLst>
                <a:path extrusionOk="0" h="6255" w="9864">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4648150" y="4366929"/>
              <a:ext cx="223875" cy="142075"/>
            </a:xfrm>
            <a:custGeom>
              <a:rect b="b" l="l" r="r" t="t"/>
              <a:pathLst>
                <a:path extrusionOk="0" h="5683" w="8955">
                  <a:moveTo>
                    <a:pt x="1" y="0"/>
                  </a:moveTo>
                  <a:lnTo>
                    <a:pt x="1094" y="5683"/>
                  </a:lnTo>
                  <a:lnTo>
                    <a:pt x="8955"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4640275" y="4364650"/>
              <a:ext cx="239800" cy="156375"/>
            </a:xfrm>
            <a:custGeom>
              <a:rect b="b" l="l" r="r" t="t"/>
              <a:pathLst>
                <a:path extrusionOk="0" h="6255" w="9592">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3889225" y="4371800"/>
              <a:ext cx="196700" cy="142075"/>
            </a:xfrm>
            <a:custGeom>
              <a:rect b="b" l="l" r="r" t="t"/>
              <a:pathLst>
                <a:path extrusionOk="0" h="5683" w="7868">
                  <a:moveTo>
                    <a:pt x="1" y="0"/>
                  </a:moveTo>
                  <a:lnTo>
                    <a:pt x="6" y="5683"/>
                  </a:lnTo>
                  <a:lnTo>
                    <a:pt x="7867"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3882100" y="4364650"/>
              <a:ext cx="211150" cy="156375"/>
            </a:xfrm>
            <a:custGeom>
              <a:rect b="b" l="l" r="r" t="t"/>
              <a:pathLst>
                <a:path extrusionOk="0" h="6255" w="8446">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4837900" y="4366929"/>
              <a:ext cx="230675" cy="142075"/>
            </a:xfrm>
            <a:custGeom>
              <a:rect b="b" l="l" r="r" t="t"/>
              <a:pathLst>
                <a:path extrusionOk="0" h="5683" w="9227">
                  <a:moveTo>
                    <a:pt x="0" y="0"/>
                  </a:moveTo>
                  <a:lnTo>
                    <a:pt x="1365" y="5683"/>
                  </a:lnTo>
                  <a:lnTo>
                    <a:pt x="9226"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4829850" y="4364675"/>
              <a:ext cx="246875" cy="156375"/>
            </a:xfrm>
            <a:custGeom>
              <a:rect b="b" l="l" r="r" t="t"/>
              <a:pathLst>
                <a:path extrusionOk="0" h="6255" w="9875">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4078975" y="4371800"/>
              <a:ext cx="203475" cy="142075"/>
            </a:xfrm>
            <a:custGeom>
              <a:rect b="b" l="l" r="r" t="t"/>
              <a:pathLst>
                <a:path extrusionOk="0" h="5683" w="8139">
                  <a:moveTo>
                    <a:pt x="0" y="0"/>
                  </a:moveTo>
                  <a:lnTo>
                    <a:pt x="277" y="5683"/>
                  </a:lnTo>
                  <a:lnTo>
                    <a:pt x="8138"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4071625" y="4364650"/>
              <a:ext cx="218325" cy="156375"/>
            </a:xfrm>
            <a:custGeom>
              <a:rect b="b" l="l" r="r" t="t"/>
              <a:pathLst>
                <a:path extrusionOk="0" h="6255" w="8733">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3103250" y="4371800"/>
              <a:ext cx="216825" cy="142075"/>
            </a:xfrm>
            <a:custGeom>
              <a:rect b="b" l="l" r="r" t="t"/>
              <a:pathLst>
                <a:path extrusionOk="0" h="5683" w="8673">
                  <a:moveTo>
                    <a:pt x="1083" y="0"/>
                  </a:moveTo>
                  <a:lnTo>
                    <a:pt x="0" y="5683"/>
                  </a:lnTo>
                  <a:lnTo>
                    <a:pt x="7862" y="5683"/>
                  </a:lnTo>
                  <a:lnTo>
                    <a:pt x="86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3095400" y="4364650"/>
              <a:ext cx="232350" cy="156375"/>
            </a:xfrm>
            <a:custGeom>
              <a:rect b="b" l="l" r="r" t="t"/>
              <a:pathLst>
                <a:path extrusionOk="0" h="6255" w="9294">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2906725" y="4371800"/>
              <a:ext cx="223625" cy="142075"/>
            </a:xfrm>
            <a:custGeom>
              <a:rect b="b" l="l" r="r" t="t"/>
              <a:pathLst>
                <a:path extrusionOk="0" h="5683" w="8945">
                  <a:moveTo>
                    <a:pt x="1355" y="0"/>
                  </a:moveTo>
                  <a:lnTo>
                    <a:pt x="0" y="5683"/>
                  </a:lnTo>
                  <a:lnTo>
                    <a:pt x="7861" y="5683"/>
                  </a:lnTo>
                  <a:lnTo>
                    <a:pt x="89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2898700" y="4364650"/>
              <a:ext cx="239500" cy="156375"/>
            </a:xfrm>
            <a:custGeom>
              <a:rect b="b" l="l" r="r" t="t"/>
              <a:pathLst>
                <a:path extrusionOk="0" h="6255" w="958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3692825" y="4371800"/>
              <a:ext cx="196575" cy="142075"/>
            </a:xfrm>
            <a:custGeom>
              <a:rect b="b" l="l" r="r" t="t"/>
              <a:pathLst>
                <a:path extrusionOk="0" h="5683" w="7863">
                  <a:moveTo>
                    <a:pt x="268" y="0"/>
                  </a:moveTo>
                  <a:lnTo>
                    <a:pt x="1" y="5683"/>
                  </a:lnTo>
                  <a:lnTo>
                    <a:pt x="7862" y="5683"/>
                  </a:lnTo>
                  <a:lnTo>
                    <a:pt x="78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3685500" y="4364650"/>
              <a:ext cx="211025" cy="156375"/>
            </a:xfrm>
            <a:custGeom>
              <a:rect b="b" l="l" r="r" t="t"/>
              <a:pathLst>
                <a:path extrusionOk="0" h="6255" w="8441">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3496300" y="4371800"/>
              <a:ext cx="203225" cy="142075"/>
            </a:xfrm>
            <a:custGeom>
              <a:rect b="b" l="l" r="r" t="t"/>
              <a:pathLst>
                <a:path extrusionOk="0" h="5683" w="8129">
                  <a:moveTo>
                    <a:pt x="540" y="0"/>
                  </a:moveTo>
                  <a:lnTo>
                    <a:pt x="1" y="5683"/>
                  </a:lnTo>
                  <a:lnTo>
                    <a:pt x="7862" y="5683"/>
                  </a:lnTo>
                  <a:lnTo>
                    <a:pt x="81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3488775" y="4364650"/>
              <a:ext cx="218075" cy="156375"/>
            </a:xfrm>
            <a:custGeom>
              <a:rect b="b" l="l" r="r" t="t"/>
              <a:pathLst>
                <a:path extrusionOk="0" h="6255" w="8723">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3299775" y="4371800"/>
              <a:ext cx="210050" cy="142075"/>
            </a:xfrm>
            <a:custGeom>
              <a:rect b="b" l="l" r="r" t="t"/>
              <a:pathLst>
                <a:path extrusionOk="0" h="5683" w="8402">
                  <a:moveTo>
                    <a:pt x="812" y="0"/>
                  </a:moveTo>
                  <a:lnTo>
                    <a:pt x="1" y="5683"/>
                  </a:lnTo>
                  <a:lnTo>
                    <a:pt x="7862" y="5683"/>
                  </a:lnTo>
                  <a:lnTo>
                    <a:pt x="84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3292100" y="4364650"/>
              <a:ext cx="225225" cy="156375"/>
            </a:xfrm>
            <a:custGeom>
              <a:rect b="b" l="l" r="r" t="t"/>
              <a:pathLst>
                <a:path extrusionOk="0" h="6255" w="9009">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4622650" y="4234404"/>
              <a:ext cx="215275" cy="132550"/>
            </a:xfrm>
            <a:custGeom>
              <a:rect b="b" l="l" r="r" t="t"/>
              <a:pathLst>
                <a:path extrusionOk="0" h="5302" w="8611">
                  <a:moveTo>
                    <a:pt x="0" y="1"/>
                  </a:moveTo>
                  <a:lnTo>
                    <a:pt x="1021" y="5301"/>
                  </a:lnTo>
                  <a:lnTo>
                    <a:pt x="8610"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614775" y="4232100"/>
              <a:ext cx="231150" cy="146900"/>
            </a:xfrm>
            <a:custGeom>
              <a:rect b="b" l="l" r="r" t="t"/>
              <a:pathLst>
                <a:path extrusionOk="0" h="5876" w="9246">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2469425" y="3988450"/>
              <a:ext cx="219825" cy="126900"/>
            </a:xfrm>
            <a:custGeom>
              <a:rect b="b" l="l" r="r" t="t"/>
              <a:pathLst>
                <a:path extrusionOk="0" h="5076" w="8793">
                  <a:moveTo>
                    <a:pt x="1938" y="0"/>
                  </a:moveTo>
                  <a:lnTo>
                    <a:pt x="0" y="5075"/>
                  </a:lnTo>
                  <a:lnTo>
                    <a:pt x="7097" y="5075"/>
                  </a:lnTo>
                  <a:lnTo>
                    <a:pt x="8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2460925" y="3981300"/>
              <a:ext cx="236675" cy="141225"/>
            </a:xfrm>
            <a:custGeom>
              <a:rect b="b" l="l" r="r" t="t"/>
              <a:pathLst>
                <a:path extrusionOk="0" h="5649" w="9467">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2252775" y="4115325"/>
              <a:ext cx="216675" cy="123975"/>
            </a:xfrm>
            <a:custGeom>
              <a:rect b="b" l="l" r="r" t="t"/>
              <a:pathLst>
                <a:path extrusionOk="0" h="4959" w="8667">
                  <a:moveTo>
                    <a:pt x="2113" y="0"/>
                  </a:moveTo>
                  <a:lnTo>
                    <a:pt x="0" y="4959"/>
                  </a:lnTo>
                  <a:lnTo>
                    <a:pt x="6771" y="4959"/>
                  </a:lnTo>
                  <a:lnTo>
                    <a:pt x="8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2244175" y="4108175"/>
              <a:ext cx="233700" cy="138275"/>
            </a:xfrm>
            <a:custGeom>
              <a:rect b="b" l="l" r="r" t="t"/>
              <a:pathLst>
                <a:path extrusionOk="0" h="5531" w="9348">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2305600" y="3988450"/>
              <a:ext cx="212275" cy="126900"/>
            </a:xfrm>
            <a:custGeom>
              <a:rect b="b" l="l" r="r" t="t"/>
              <a:pathLst>
                <a:path extrusionOk="0" h="5076" w="8491">
                  <a:moveTo>
                    <a:pt x="2164" y="0"/>
                  </a:moveTo>
                  <a:lnTo>
                    <a:pt x="0" y="5075"/>
                  </a:lnTo>
                  <a:lnTo>
                    <a:pt x="6553" y="5075"/>
                  </a:lnTo>
                  <a:lnTo>
                    <a:pt x="8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2297000" y="3981300"/>
              <a:ext cx="229350" cy="141225"/>
            </a:xfrm>
            <a:custGeom>
              <a:rect b="b" l="l" r="r" t="t"/>
              <a:pathLst>
                <a:path extrusionOk="0" h="5649" w="9174">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2196275" y="4239275"/>
              <a:ext cx="225775" cy="132550"/>
            </a:xfrm>
            <a:custGeom>
              <a:rect b="b" l="l" r="r" t="t"/>
              <a:pathLst>
                <a:path extrusionOk="0" h="5302" w="9031">
                  <a:moveTo>
                    <a:pt x="2260" y="1"/>
                  </a:moveTo>
                  <a:lnTo>
                    <a:pt x="1" y="5301"/>
                  </a:lnTo>
                  <a:lnTo>
                    <a:pt x="7006" y="5301"/>
                  </a:lnTo>
                  <a:lnTo>
                    <a:pt x="9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2187650" y="4232100"/>
              <a:ext cx="242900" cy="146900"/>
            </a:xfrm>
            <a:custGeom>
              <a:rect b="b" l="l" r="r" t="t"/>
              <a:pathLst>
                <a:path extrusionOk="0" h="5876" w="9716">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2135725" y="4371800"/>
              <a:ext cx="235700" cy="142075"/>
            </a:xfrm>
            <a:custGeom>
              <a:rect b="b" l="l" r="r" t="t"/>
              <a:pathLst>
                <a:path extrusionOk="0" h="5683" w="9428">
                  <a:moveTo>
                    <a:pt x="2423" y="0"/>
                  </a:moveTo>
                  <a:lnTo>
                    <a:pt x="1" y="5683"/>
                  </a:lnTo>
                  <a:lnTo>
                    <a:pt x="7257" y="5683"/>
                  </a:lnTo>
                  <a:lnTo>
                    <a:pt x="9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2127150" y="4364650"/>
              <a:ext cx="252750" cy="156375"/>
            </a:xfrm>
            <a:custGeom>
              <a:rect b="b" l="l" r="r" t="t"/>
              <a:pathLst>
                <a:path extrusionOk="0" h="6255" w="1011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2070675" y="4513850"/>
              <a:ext cx="246475" cy="152600"/>
            </a:xfrm>
            <a:custGeom>
              <a:rect b="b" l="l" r="r" t="t"/>
              <a:pathLst>
                <a:path extrusionOk="0" h="6104" w="9859">
                  <a:moveTo>
                    <a:pt x="2603" y="1"/>
                  </a:moveTo>
                  <a:lnTo>
                    <a:pt x="1" y="6104"/>
                  </a:lnTo>
                  <a:lnTo>
                    <a:pt x="7528" y="6104"/>
                  </a:lnTo>
                  <a:lnTo>
                    <a:pt x="9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2062100" y="4506675"/>
              <a:ext cx="263550" cy="166925"/>
            </a:xfrm>
            <a:custGeom>
              <a:rect b="b" l="l" r="r" t="t"/>
              <a:pathLst>
                <a:path extrusionOk="0" h="6677" w="10542">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356200" y="4239275"/>
              <a:ext cx="218750" cy="132550"/>
            </a:xfrm>
            <a:custGeom>
              <a:rect b="b" l="l" r="r" t="t"/>
              <a:pathLst>
                <a:path extrusionOk="0" h="5302" w="8750">
                  <a:moveTo>
                    <a:pt x="0" y="1"/>
                  </a:moveTo>
                  <a:lnTo>
                    <a:pt x="2035" y="5301"/>
                  </a:lnTo>
                  <a:lnTo>
                    <a:pt x="8749" y="5301"/>
                  </a:lnTo>
                  <a:lnTo>
                    <a:pt x="6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5347700" y="4232100"/>
              <a:ext cx="235825" cy="146900"/>
            </a:xfrm>
            <a:custGeom>
              <a:rect b="b" l="l" r="r" t="t"/>
              <a:pathLst>
                <a:path extrusionOk="0" h="5876" w="9433">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407075" y="4371800"/>
              <a:ext cx="228400" cy="142075"/>
            </a:xfrm>
            <a:custGeom>
              <a:rect b="b" l="l" r="r" t="t"/>
              <a:pathLst>
                <a:path extrusionOk="0" h="5683" w="9136">
                  <a:moveTo>
                    <a:pt x="0" y="0"/>
                  </a:moveTo>
                  <a:lnTo>
                    <a:pt x="2181" y="5683"/>
                  </a:lnTo>
                  <a:lnTo>
                    <a:pt x="9135" y="5683"/>
                  </a:lnTo>
                  <a:lnTo>
                    <a:pt x="6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5398600" y="4364650"/>
              <a:ext cx="245450" cy="156375"/>
            </a:xfrm>
            <a:custGeom>
              <a:rect b="b" l="l" r="r" t="t"/>
              <a:pathLst>
                <a:path extrusionOk="0" h="6255" w="9818">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461600" y="4513850"/>
              <a:ext cx="238900" cy="152600"/>
            </a:xfrm>
            <a:custGeom>
              <a:rect b="b" l="l" r="r" t="t"/>
              <a:pathLst>
                <a:path extrusionOk="0" h="6104" w="9556">
                  <a:moveTo>
                    <a:pt x="0" y="1"/>
                  </a:moveTo>
                  <a:lnTo>
                    <a:pt x="2343" y="6104"/>
                  </a:lnTo>
                  <a:lnTo>
                    <a:pt x="9556" y="6104"/>
                  </a:lnTo>
                  <a:lnTo>
                    <a:pt x="69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453100" y="4506675"/>
              <a:ext cx="256000" cy="166925"/>
            </a:xfrm>
            <a:custGeom>
              <a:rect b="b" l="l" r="r" t="t"/>
              <a:pathLst>
                <a:path extrusionOk="0" h="6677" w="1024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3888875" y="3988450"/>
              <a:ext cx="177600" cy="126900"/>
            </a:xfrm>
            <a:custGeom>
              <a:rect b="b" l="l" r="r" t="t"/>
              <a:pathLst>
                <a:path extrusionOk="0" h="5076" w="7104">
                  <a:moveTo>
                    <a:pt x="1" y="0"/>
                  </a:moveTo>
                  <a:lnTo>
                    <a:pt x="6" y="5075"/>
                  </a:lnTo>
                  <a:lnTo>
                    <a:pt x="7103"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3881750" y="3981300"/>
              <a:ext cx="192100" cy="141225"/>
            </a:xfrm>
            <a:custGeom>
              <a:rect b="b" l="l" r="r" t="t"/>
              <a:pathLst>
                <a:path extrusionOk="0" h="5649" w="7684">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5308600" y="4115325"/>
              <a:ext cx="209825" cy="123975"/>
            </a:xfrm>
            <a:custGeom>
              <a:rect b="b" l="l" r="r" t="t"/>
              <a:pathLst>
                <a:path extrusionOk="0" h="4959" w="8393">
                  <a:moveTo>
                    <a:pt x="1" y="0"/>
                  </a:moveTo>
                  <a:lnTo>
                    <a:pt x="1904" y="4959"/>
                  </a:lnTo>
                  <a:lnTo>
                    <a:pt x="8393" y="4959"/>
                  </a:lnTo>
                  <a:lnTo>
                    <a:pt x="62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300125" y="4108175"/>
              <a:ext cx="226925" cy="138275"/>
            </a:xfrm>
            <a:custGeom>
              <a:rect b="b" l="l" r="r" t="t"/>
              <a:pathLst>
                <a:path extrusionOk="0" h="5531" w="9077">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217325" y="4366929"/>
              <a:ext cx="244300" cy="142075"/>
            </a:xfrm>
            <a:custGeom>
              <a:rect b="b" l="l" r="r" t="t"/>
              <a:pathLst>
                <a:path extrusionOk="0" h="5683" w="9772">
                  <a:moveTo>
                    <a:pt x="1" y="0"/>
                  </a:moveTo>
                  <a:lnTo>
                    <a:pt x="1910" y="5683"/>
                  </a:lnTo>
                  <a:lnTo>
                    <a:pt x="9771"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209000" y="4364650"/>
              <a:ext cx="261125" cy="156375"/>
            </a:xfrm>
            <a:custGeom>
              <a:rect b="b" l="l" r="r" t="t"/>
              <a:pathLst>
                <a:path extrusionOk="0" h="6255" w="10445">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2646850" y="3988450"/>
              <a:ext cx="213800" cy="126900"/>
            </a:xfrm>
            <a:custGeom>
              <a:rect b="b" l="l" r="r" t="t"/>
              <a:pathLst>
                <a:path extrusionOk="0" h="5076" w="8552">
                  <a:moveTo>
                    <a:pt x="1696" y="0"/>
                  </a:moveTo>
                  <a:lnTo>
                    <a:pt x="0" y="5075"/>
                  </a:lnTo>
                  <a:lnTo>
                    <a:pt x="7099" y="5075"/>
                  </a:lnTo>
                  <a:lnTo>
                    <a:pt x="8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2638525" y="3981300"/>
              <a:ext cx="230325" cy="141225"/>
            </a:xfrm>
            <a:custGeom>
              <a:rect b="b" l="l" r="r" t="t"/>
              <a:pathLst>
                <a:path extrusionOk="0" h="5649" w="9213">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5131150" y="4110454"/>
              <a:ext cx="225075" cy="123975"/>
            </a:xfrm>
            <a:custGeom>
              <a:rect b="b" l="l" r="r" t="t"/>
              <a:pathLst>
                <a:path extrusionOk="0" h="4959" w="9003">
                  <a:moveTo>
                    <a:pt x="0" y="0"/>
                  </a:moveTo>
                  <a:lnTo>
                    <a:pt x="1666" y="4959"/>
                  </a:lnTo>
                  <a:lnTo>
                    <a:pt x="9002"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5122825" y="4108175"/>
              <a:ext cx="241875" cy="138275"/>
            </a:xfrm>
            <a:custGeom>
              <a:rect b="b" l="l" r="r" t="t"/>
              <a:pathLst>
                <a:path extrusionOk="0" h="5531" w="9675">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259900" y="3988450"/>
              <a:ext cx="205700" cy="126900"/>
            </a:xfrm>
            <a:custGeom>
              <a:rect b="b" l="l" r="r" t="t"/>
              <a:pathLst>
                <a:path extrusionOk="0" h="5076" w="8228">
                  <a:moveTo>
                    <a:pt x="1" y="0"/>
                  </a:moveTo>
                  <a:lnTo>
                    <a:pt x="1949" y="5075"/>
                  </a:lnTo>
                  <a:lnTo>
                    <a:pt x="8227" y="5075"/>
                  </a:lnTo>
                  <a:lnTo>
                    <a:pt x="60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251400" y="3981300"/>
              <a:ext cx="222775" cy="141225"/>
            </a:xfrm>
            <a:custGeom>
              <a:rect b="b" l="l" r="r" t="t"/>
              <a:pathLst>
                <a:path extrusionOk="0" h="5649" w="8911">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5088525" y="3983579"/>
              <a:ext cx="220100" cy="126900"/>
            </a:xfrm>
            <a:custGeom>
              <a:rect b="b" l="l" r="r" t="t"/>
              <a:pathLst>
                <a:path extrusionOk="0" h="5076" w="8804">
                  <a:moveTo>
                    <a:pt x="1" y="0"/>
                  </a:moveTo>
                  <a:lnTo>
                    <a:pt x="1705" y="5075"/>
                  </a:lnTo>
                  <a:lnTo>
                    <a:pt x="8804"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5080175" y="3981300"/>
              <a:ext cx="236925" cy="141225"/>
            </a:xfrm>
            <a:custGeom>
              <a:rect b="b" l="l" r="r" t="t"/>
              <a:pathLst>
                <a:path extrusionOk="0" h="5649" w="9477">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675475" y="4508979"/>
              <a:ext cx="233225" cy="152600"/>
            </a:xfrm>
            <a:custGeom>
              <a:rect b="b" l="l" r="r" t="t"/>
              <a:pathLst>
                <a:path extrusionOk="0" h="6104" w="9329">
                  <a:moveTo>
                    <a:pt x="1" y="1"/>
                  </a:moveTo>
                  <a:lnTo>
                    <a:pt x="1176" y="6104"/>
                  </a:lnTo>
                  <a:lnTo>
                    <a:pt x="9328" y="6104"/>
                  </a:lnTo>
                  <a:lnTo>
                    <a:pt x="78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4667600" y="4506675"/>
              <a:ext cx="249125" cy="166925"/>
            </a:xfrm>
            <a:custGeom>
              <a:rect b="b" l="l" r="r" t="t"/>
              <a:pathLst>
                <a:path extrusionOk="0" h="6677" w="9965">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5265075" y="4508979"/>
              <a:ext cx="255125" cy="152600"/>
            </a:xfrm>
            <a:custGeom>
              <a:rect b="b" l="l" r="r" t="t"/>
              <a:pathLst>
                <a:path extrusionOk="0" h="6104" w="10205">
                  <a:moveTo>
                    <a:pt x="0" y="1"/>
                  </a:moveTo>
                  <a:lnTo>
                    <a:pt x="2051" y="6104"/>
                  </a:lnTo>
                  <a:lnTo>
                    <a:pt x="10204" y="6104"/>
                  </a:lnTo>
                  <a:lnTo>
                    <a:pt x="7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5256750" y="4506675"/>
              <a:ext cx="271925" cy="166925"/>
            </a:xfrm>
            <a:custGeom>
              <a:rect b="b" l="l" r="r" t="t"/>
              <a:pathLst>
                <a:path extrusionOk="0" h="6677" w="10877">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4917150" y="3983579"/>
              <a:ext cx="214025" cy="126900"/>
            </a:xfrm>
            <a:custGeom>
              <a:rect b="b" l="l" r="r" t="t"/>
              <a:pathLst>
                <a:path extrusionOk="0" h="5076" w="8561">
                  <a:moveTo>
                    <a:pt x="1" y="0"/>
                  </a:moveTo>
                  <a:lnTo>
                    <a:pt x="1463" y="5075"/>
                  </a:lnTo>
                  <a:lnTo>
                    <a:pt x="8560"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4908950" y="3981300"/>
              <a:ext cx="230575" cy="141225"/>
            </a:xfrm>
            <a:custGeom>
              <a:rect b="b" l="l" r="r" t="t"/>
              <a:pathLst>
                <a:path extrusionOk="0" h="5649" w="9223">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5068550" y="4508979"/>
              <a:ext cx="247800" cy="152600"/>
            </a:xfrm>
            <a:custGeom>
              <a:rect b="b" l="l" r="r" t="t"/>
              <a:pathLst>
                <a:path extrusionOk="0" h="6104" w="9912">
                  <a:moveTo>
                    <a:pt x="0" y="1"/>
                  </a:moveTo>
                  <a:lnTo>
                    <a:pt x="1758" y="6104"/>
                  </a:lnTo>
                  <a:lnTo>
                    <a:pt x="9912" y="6104"/>
                  </a:lnTo>
                  <a:lnTo>
                    <a:pt x="7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5060350" y="4506675"/>
              <a:ext cx="264325" cy="166925"/>
            </a:xfrm>
            <a:custGeom>
              <a:rect b="b" l="l" r="r" t="t"/>
              <a:pathLst>
                <a:path extrusionOk="0" h="6677" w="10573">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4872000" y="4508979"/>
              <a:ext cx="240525" cy="152600"/>
            </a:xfrm>
            <a:custGeom>
              <a:rect b="b" l="l" r="r" t="t"/>
              <a:pathLst>
                <a:path extrusionOk="0" h="6104" w="9621">
                  <a:moveTo>
                    <a:pt x="1" y="1"/>
                  </a:moveTo>
                  <a:lnTo>
                    <a:pt x="1467" y="6104"/>
                  </a:lnTo>
                  <a:lnTo>
                    <a:pt x="9620" y="6104"/>
                  </a:lnTo>
                  <a:lnTo>
                    <a:pt x="78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4863975" y="4506700"/>
              <a:ext cx="256750" cy="166925"/>
            </a:xfrm>
            <a:custGeom>
              <a:rect b="b" l="l" r="r" t="t"/>
              <a:pathLst>
                <a:path extrusionOk="0" h="6677" w="1027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5172800" y="4234404"/>
              <a:ext cx="234300" cy="132550"/>
            </a:xfrm>
            <a:custGeom>
              <a:rect b="b" l="l" r="r" t="t"/>
              <a:pathLst>
                <a:path extrusionOk="0" h="5302" w="9372">
                  <a:moveTo>
                    <a:pt x="0" y="1"/>
                  </a:moveTo>
                  <a:lnTo>
                    <a:pt x="1782" y="5301"/>
                  </a:lnTo>
                  <a:lnTo>
                    <a:pt x="9371"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5164475" y="4232100"/>
              <a:ext cx="251100" cy="146900"/>
            </a:xfrm>
            <a:custGeom>
              <a:rect b="b" l="l" r="r" t="t"/>
              <a:pathLst>
                <a:path extrusionOk="0" h="5876" w="10044">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3356650" y="3988450"/>
              <a:ext cx="189500" cy="126900"/>
            </a:xfrm>
            <a:custGeom>
              <a:rect b="b" l="l" r="r" t="t"/>
              <a:pathLst>
                <a:path extrusionOk="0" h="5076" w="7580">
                  <a:moveTo>
                    <a:pt x="724" y="0"/>
                  </a:moveTo>
                  <a:lnTo>
                    <a:pt x="0" y="5075"/>
                  </a:lnTo>
                  <a:lnTo>
                    <a:pt x="7099" y="5075"/>
                  </a:lnTo>
                  <a:lnTo>
                    <a:pt x="75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3348925" y="3981300"/>
              <a:ext cx="204725" cy="141225"/>
            </a:xfrm>
            <a:custGeom>
              <a:rect b="b" l="l" r="r" t="t"/>
              <a:pathLst>
                <a:path extrusionOk="0" h="5649" w="8189">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4745775" y="3983579"/>
              <a:ext cx="207950" cy="126900"/>
            </a:xfrm>
            <a:custGeom>
              <a:rect b="b" l="l" r="r" t="t"/>
              <a:pathLst>
                <a:path extrusionOk="0" h="5076" w="8318">
                  <a:moveTo>
                    <a:pt x="1" y="0"/>
                  </a:moveTo>
                  <a:lnTo>
                    <a:pt x="1219" y="5075"/>
                  </a:lnTo>
                  <a:lnTo>
                    <a:pt x="8318"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4737775" y="3981300"/>
              <a:ext cx="224150" cy="141225"/>
            </a:xfrm>
            <a:custGeom>
              <a:rect b="b" l="l" r="r" t="t"/>
              <a:pathLst>
                <a:path extrusionOk="0" h="5649" w="8966">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3179225" y="3988450"/>
              <a:ext cx="195550" cy="126900"/>
            </a:xfrm>
            <a:custGeom>
              <a:rect b="b" l="l" r="r" t="t"/>
              <a:pathLst>
                <a:path extrusionOk="0" h="5076" w="7822">
                  <a:moveTo>
                    <a:pt x="966" y="0"/>
                  </a:moveTo>
                  <a:lnTo>
                    <a:pt x="0" y="5075"/>
                  </a:lnTo>
                  <a:lnTo>
                    <a:pt x="7097" y="5075"/>
                  </a:lnTo>
                  <a:lnTo>
                    <a:pt x="7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3171325" y="3981300"/>
              <a:ext cx="211150" cy="141225"/>
            </a:xfrm>
            <a:custGeom>
              <a:rect b="b" l="l" r="r" t="t"/>
              <a:pathLst>
                <a:path extrusionOk="0" h="5649" w="8446">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3711550" y="3988450"/>
              <a:ext cx="177475" cy="126900"/>
            </a:xfrm>
            <a:custGeom>
              <a:rect b="b" l="l" r="r" t="t"/>
              <a:pathLst>
                <a:path extrusionOk="0" h="5076" w="7099">
                  <a:moveTo>
                    <a:pt x="239" y="0"/>
                  </a:moveTo>
                  <a:lnTo>
                    <a:pt x="0" y="5075"/>
                  </a:lnTo>
                  <a:lnTo>
                    <a:pt x="7099" y="5075"/>
                  </a:lnTo>
                  <a:lnTo>
                    <a:pt x="70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3704200" y="3981300"/>
              <a:ext cx="191975" cy="141225"/>
            </a:xfrm>
            <a:custGeom>
              <a:rect b="b" l="l" r="r" t="t"/>
              <a:pathLst>
                <a:path extrusionOk="0" h="5649" w="7679">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3001750" y="3988450"/>
              <a:ext cx="201650" cy="126900"/>
            </a:xfrm>
            <a:custGeom>
              <a:rect b="b" l="l" r="r" t="t"/>
              <a:pathLst>
                <a:path extrusionOk="0" h="5076" w="8066">
                  <a:moveTo>
                    <a:pt x="1210" y="0"/>
                  </a:moveTo>
                  <a:lnTo>
                    <a:pt x="0" y="5075"/>
                  </a:lnTo>
                  <a:lnTo>
                    <a:pt x="7099" y="5075"/>
                  </a:lnTo>
                  <a:lnTo>
                    <a:pt x="80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993750" y="3981300"/>
              <a:ext cx="217525" cy="141225"/>
            </a:xfrm>
            <a:custGeom>
              <a:rect b="b" l="l" r="r" t="t"/>
              <a:pathLst>
                <a:path extrusionOk="0" h="5649" w="8701">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824325" y="3988450"/>
              <a:ext cx="207700" cy="126900"/>
            </a:xfrm>
            <a:custGeom>
              <a:rect b="b" l="l" r="r" t="t"/>
              <a:pathLst>
                <a:path extrusionOk="0" h="5076" w="8308">
                  <a:moveTo>
                    <a:pt x="1452" y="0"/>
                  </a:moveTo>
                  <a:lnTo>
                    <a:pt x="0" y="5075"/>
                  </a:lnTo>
                  <a:lnTo>
                    <a:pt x="7097" y="5075"/>
                  </a:lnTo>
                  <a:lnTo>
                    <a:pt x="83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816100" y="3981275"/>
              <a:ext cx="223950" cy="141250"/>
            </a:xfrm>
            <a:custGeom>
              <a:rect b="b" l="l" r="r" t="t"/>
              <a:pathLst>
                <a:path extrusionOk="0" h="5650" w="8958">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3534125" y="3988450"/>
              <a:ext cx="183400" cy="126900"/>
            </a:xfrm>
            <a:custGeom>
              <a:rect b="b" l="l" r="r" t="t"/>
              <a:pathLst>
                <a:path extrusionOk="0" h="5076" w="7336">
                  <a:moveTo>
                    <a:pt x="481" y="0"/>
                  </a:moveTo>
                  <a:lnTo>
                    <a:pt x="0" y="5075"/>
                  </a:lnTo>
                  <a:lnTo>
                    <a:pt x="7097" y="5075"/>
                  </a:lnTo>
                  <a:lnTo>
                    <a:pt x="73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3526575" y="3981300"/>
              <a:ext cx="198250" cy="141225"/>
            </a:xfrm>
            <a:custGeom>
              <a:rect b="b" l="l" r="r" t="t"/>
              <a:pathLst>
                <a:path extrusionOk="0" h="5649" w="793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4574400" y="3983579"/>
              <a:ext cx="201875" cy="126900"/>
            </a:xfrm>
            <a:custGeom>
              <a:rect b="b" l="l" r="r" t="t"/>
              <a:pathLst>
                <a:path extrusionOk="0" h="5076" w="8075">
                  <a:moveTo>
                    <a:pt x="0" y="0"/>
                  </a:moveTo>
                  <a:lnTo>
                    <a:pt x="977" y="5075"/>
                  </a:lnTo>
                  <a:lnTo>
                    <a:pt x="8074"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4566525" y="3981300"/>
              <a:ext cx="217750" cy="141225"/>
            </a:xfrm>
            <a:custGeom>
              <a:rect b="b" l="l" r="r" t="t"/>
              <a:pathLst>
                <a:path extrusionOk="0" h="5649" w="871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403025" y="3988450"/>
              <a:ext cx="195800" cy="126900"/>
            </a:xfrm>
            <a:custGeom>
              <a:rect b="b" l="l" r="r" t="t"/>
              <a:pathLst>
                <a:path extrusionOk="0" h="5076" w="7832">
                  <a:moveTo>
                    <a:pt x="0" y="0"/>
                  </a:moveTo>
                  <a:lnTo>
                    <a:pt x="733" y="5075"/>
                  </a:lnTo>
                  <a:lnTo>
                    <a:pt x="7832"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4395300" y="3981300"/>
              <a:ext cx="211425" cy="141225"/>
            </a:xfrm>
            <a:custGeom>
              <a:rect b="b" l="l" r="r" t="t"/>
              <a:pathLst>
                <a:path extrusionOk="0" h="5649" w="8457">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4060275" y="3988450"/>
              <a:ext cx="183650" cy="126900"/>
            </a:xfrm>
            <a:custGeom>
              <a:rect b="b" l="l" r="r" t="t"/>
              <a:pathLst>
                <a:path extrusionOk="0" h="5076" w="7346">
                  <a:moveTo>
                    <a:pt x="0" y="0"/>
                  </a:moveTo>
                  <a:lnTo>
                    <a:pt x="247" y="5075"/>
                  </a:lnTo>
                  <a:lnTo>
                    <a:pt x="7346"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4052900" y="3981300"/>
              <a:ext cx="198525" cy="141225"/>
            </a:xfrm>
            <a:custGeom>
              <a:rect b="b" l="l" r="r" t="t"/>
              <a:pathLst>
                <a:path extrusionOk="0" h="5649" w="7941">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666525" y="4508979"/>
              <a:ext cx="2038350" cy="152600"/>
            </a:xfrm>
            <a:custGeom>
              <a:rect b="b" l="l" r="r" t="t"/>
              <a:pathLst>
                <a:path extrusionOk="0" h="6104" w="81534">
                  <a:moveTo>
                    <a:pt x="1747" y="1"/>
                  </a:moveTo>
                  <a:lnTo>
                    <a:pt x="0" y="6104"/>
                  </a:lnTo>
                  <a:lnTo>
                    <a:pt x="81534" y="6104"/>
                  </a:lnTo>
                  <a:lnTo>
                    <a:pt x="80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658325" y="4506675"/>
              <a:ext cx="2054400" cy="166950"/>
            </a:xfrm>
            <a:custGeom>
              <a:rect b="b" l="l" r="r" t="t"/>
              <a:pathLst>
                <a:path extrusionOk="0" h="6678" w="82176">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4231650" y="3988450"/>
              <a:ext cx="189725" cy="126900"/>
            </a:xfrm>
            <a:custGeom>
              <a:rect b="b" l="l" r="r" t="t"/>
              <a:pathLst>
                <a:path extrusionOk="0" h="5076" w="7589">
                  <a:moveTo>
                    <a:pt x="0" y="0"/>
                  </a:moveTo>
                  <a:lnTo>
                    <a:pt x="491" y="5075"/>
                  </a:lnTo>
                  <a:lnTo>
                    <a:pt x="7588"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4224100" y="3981275"/>
              <a:ext cx="204950" cy="141250"/>
            </a:xfrm>
            <a:custGeom>
              <a:rect b="b" l="l" r="r" t="t"/>
              <a:pathLst>
                <a:path extrusionOk="0" h="5650" w="8198">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1662850" y="4934500"/>
              <a:ext cx="4367925" cy="62025"/>
            </a:xfrm>
            <a:custGeom>
              <a:rect b="b" l="l" r="r" t="t"/>
              <a:pathLst>
                <a:path extrusionOk="0" h="2481" w="174717">
                  <a:moveTo>
                    <a:pt x="1" y="1"/>
                  </a:moveTo>
                  <a:lnTo>
                    <a:pt x="1" y="2480"/>
                  </a:lnTo>
                  <a:lnTo>
                    <a:pt x="174716" y="2480"/>
                  </a:lnTo>
                  <a:lnTo>
                    <a:pt x="174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1655725" y="4927350"/>
              <a:ext cx="4382225" cy="76325"/>
            </a:xfrm>
            <a:custGeom>
              <a:rect b="b" l="l" r="r" t="t"/>
              <a:pathLst>
                <a:path extrusionOk="0" h="3053" w="175289">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3073800" y="2103700"/>
              <a:ext cx="1546050" cy="1325725"/>
            </a:xfrm>
            <a:custGeom>
              <a:rect b="b" l="l" r="r" t="t"/>
              <a:pathLst>
                <a:path extrusionOk="0" h="53029" w="61842">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3082475" y="2096550"/>
              <a:ext cx="1528675" cy="1340000"/>
            </a:xfrm>
            <a:custGeom>
              <a:rect b="b" l="l" r="r" t="t"/>
              <a:pathLst>
                <a:path extrusionOk="0" h="53600" w="61147">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3205650" y="2204625"/>
              <a:ext cx="1282350" cy="1152700"/>
            </a:xfrm>
            <a:custGeom>
              <a:rect b="b" l="l" r="r" t="t"/>
              <a:pathLst>
                <a:path extrusionOk="0" h="46108" w="51294">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3735600" y="2434425"/>
              <a:ext cx="222450" cy="852900"/>
            </a:xfrm>
            <a:custGeom>
              <a:rect b="b" l="l" r="r" t="t"/>
              <a:pathLst>
                <a:path extrusionOk="0" h="34116" w="8898">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1186600" y="3338775"/>
              <a:ext cx="682350" cy="1507575"/>
            </a:xfrm>
            <a:custGeom>
              <a:rect b="b" l="l" r="r" t="t"/>
              <a:pathLst>
                <a:path extrusionOk="0" h="60303" w="27294">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179450" y="3331650"/>
              <a:ext cx="696750" cy="1521850"/>
            </a:xfrm>
            <a:custGeom>
              <a:rect b="b" l="l" r="r" t="t"/>
              <a:pathLst>
                <a:path extrusionOk="0" h="60874" w="2787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1767650" y="2782175"/>
              <a:ext cx="644450" cy="862025"/>
            </a:xfrm>
            <a:custGeom>
              <a:rect b="b" l="l" r="r" t="t"/>
              <a:pathLst>
                <a:path extrusionOk="0" h="34481" w="25778">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1760375" y="2775025"/>
              <a:ext cx="659825" cy="876325"/>
            </a:xfrm>
            <a:custGeom>
              <a:rect b="b" l="l" r="r" t="t"/>
              <a:pathLst>
                <a:path extrusionOk="0" h="35053" w="26393">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770925" y="3042250"/>
              <a:ext cx="629000" cy="601950"/>
            </a:xfrm>
            <a:custGeom>
              <a:rect b="b" l="l" r="r" t="t"/>
              <a:pathLst>
                <a:path extrusionOk="0" h="24078" w="2516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770925" y="3042250"/>
              <a:ext cx="629000" cy="601950"/>
            </a:xfrm>
            <a:custGeom>
              <a:rect b="b" l="l" r="r" t="t"/>
              <a:pathLst>
                <a:path extrusionOk="0" h="24078" w="2516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845100" y="3361100"/>
              <a:ext cx="118150" cy="51300"/>
            </a:xfrm>
            <a:custGeom>
              <a:rect b="b" l="l" r="r" t="t"/>
              <a:pathLst>
                <a:path extrusionOk="0" h="2052" w="4726">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1241725" y="2559525"/>
              <a:ext cx="776475" cy="993250"/>
            </a:xfrm>
            <a:custGeom>
              <a:rect b="b" l="l" r="r" t="t"/>
              <a:pathLst>
                <a:path extrusionOk="0" h="39730" w="31059">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234425" y="2552400"/>
              <a:ext cx="791675" cy="1007425"/>
            </a:xfrm>
            <a:custGeom>
              <a:rect b="b" l="l" r="r" t="t"/>
              <a:pathLst>
                <a:path extrusionOk="0" h="40297" w="31667">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241725" y="2559525"/>
              <a:ext cx="519650" cy="988575"/>
            </a:xfrm>
            <a:custGeom>
              <a:rect b="b" l="l" r="r" t="t"/>
              <a:pathLst>
                <a:path extrusionOk="0" h="39543" w="20786">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1241725" y="2559525"/>
              <a:ext cx="519650" cy="988575"/>
            </a:xfrm>
            <a:custGeom>
              <a:rect b="b" l="l" r="r" t="t"/>
              <a:pathLst>
                <a:path extrusionOk="0" h="39543" w="20786">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550600" y="3449400"/>
              <a:ext cx="26300" cy="63850"/>
            </a:xfrm>
            <a:custGeom>
              <a:rect b="b" l="l" r="r" t="t"/>
              <a:pathLst>
                <a:path extrusionOk="0" h="2554" w="1052">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1572100" y="2814100"/>
              <a:ext cx="141250" cy="599050"/>
            </a:xfrm>
            <a:custGeom>
              <a:rect b="b" l="l" r="r" t="t"/>
              <a:pathLst>
                <a:path extrusionOk="0" h="23962" w="565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404600" y="2836875"/>
              <a:ext cx="174275" cy="50200"/>
            </a:xfrm>
            <a:custGeom>
              <a:rect b="b" l="l" r="r" t="t"/>
              <a:pathLst>
                <a:path extrusionOk="0" h="2008" w="6971">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1747675" y="2604275"/>
              <a:ext cx="87000" cy="189875"/>
            </a:xfrm>
            <a:custGeom>
              <a:rect b="b" l="l" r="r" t="t"/>
              <a:pathLst>
                <a:path extrusionOk="0" h="7595" w="3480">
                  <a:moveTo>
                    <a:pt x="1938" y="1"/>
                  </a:moveTo>
                  <a:lnTo>
                    <a:pt x="0" y="3694"/>
                  </a:lnTo>
                  <a:lnTo>
                    <a:pt x="3480" y="7594"/>
                  </a:lnTo>
                  <a:lnTo>
                    <a:pt x="1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739950" y="2597100"/>
              <a:ext cx="102650" cy="204175"/>
            </a:xfrm>
            <a:custGeom>
              <a:rect b="b" l="l" r="r" t="t"/>
              <a:pathLst>
                <a:path extrusionOk="0" h="8167" w="4106">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1586575" y="2152000"/>
              <a:ext cx="334200" cy="652050"/>
            </a:xfrm>
            <a:custGeom>
              <a:rect b="b" l="l" r="r" t="t"/>
              <a:pathLst>
                <a:path extrusionOk="0" h="26082" w="13368">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1578825" y="2144825"/>
              <a:ext cx="340525" cy="666350"/>
            </a:xfrm>
            <a:custGeom>
              <a:rect b="b" l="l" r="r" t="t"/>
              <a:pathLst>
                <a:path extrusionOk="0" h="26654" w="13621">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586575" y="2152000"/>
              <a:ext cx="334150" cy="606550"/>
            </a:xfrm>
            <a:custGeom>
              <a:rect b="b" l="l" r="r" t="t"/>
              <a:pathLst>
                <a:path extrusionOk="0" h="24262" w="13366">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1586575" y="2152000"/>
              <a:ext cx="334150" cy="606550"/>
            </a:xfrm>
            <a:custGeom>
              <a:rect b="b" l="l" r="r" t="t"/>
              <a:pathLst>
                <a:path extrusionOk="0" h="24262" w="13366">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1586550" y="2152000"/>
              <a:ext cx="334175" cy="336775"/>
            </a:xfrm>
            <a:custGeom>
              <a:rect b="b" l="l" r="r" t="t"/>
              <a:pathLst>
                <a:path extrusionOk="0" h="13471" w="13367">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1578825" y="2144850"/>
              <a:ext cx="340525" cy="351075"/>
            </a:xfrm>
            <a:custGeom>
              <a:rect b="b" l="l" r="r" t="t"/>
              <a:pathLst>
                <a:path extrusionOk="0" h="14043" w="13621">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1588150" y="2265250"/>
              <a:ext cx="228125" cy="98050"/>
            </a:xfrm>
            <a:custGeom>
              <a:rect b="b" l="l" r="r" t="t"/>
              <a:pathLst>
                <a:path extrusionOk="0" h="3922" w="9125">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1603850" y="2350400"/>
              <a:ext cx="199200" cy="66725"/>
            </a:xfrm>
            <a:custGeom>
              <a:rect b="b" l="l" r="r" t="t"/>
              <a:pathLst>
                <a:path extrusionOk="0" h="2669" w="7968">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1651675" y="2252325"/>
              <a:ext cx="291475" cy="354275"/>
            </a:xfrm>
            <a:custGeom>
              <a:rect b="b" l="l" r="r" t="t"/>
              <a:pathLst>
                <a:path extrusionOk="0" h="14171" w="11659">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645275" y="2245200"/>
              <a:ext cx="306475" cy="368600"/>
            </a:xfrm>
            <a:custGeom>
              <a:rect b="b" l="l" r="r" t="t"/>
              <a:pathLst>
                <a:path extrusionOk="0" h="14744" w="12259">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1651675" y="2276200"/>
              <a:ext cx="207225" cy="315875"/>
            </a:xfrm>
            <a:custGeom>
              <a:rect b="b" l="l" r="r" t="t"/>
              <a:pathLst>
                <a:path extrusionOk="0" h="12635" w="8289">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1651675" y="2276200"/>
              <a:ext cx="207225" cy="315875"/>
            </a:xfrm>
            <a:custGeom>
              <a:rect b="b" l="l" r="r" t="t"/>
              <a:pathLst>
                <a:path extrusionOk="0" h="12635" w="8289">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1856600" y="2365175"/>
              <a:ext cx="15250" cy="41925"/>
            </a:xfrm>
            <a:custGeom>
              <a:rect b="b" l="l" r="r" t="t"/>
              <a:pathLst>
                <a:path extrusionOk="0" h="1677" w="61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1832850" y="2314700"/>
              <a:ext cx="55550" cy="39000"/>
            </a:xfrm>
            <a:custGeom>
              <a:rect b="b" l="l" r="r" t="t"/>
              <a:pathLst>
                <a:path extrusionOk="0" h="1560" w="2222">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1858875" y="2491475"/>
              <a:ext cx="19225" cy="27725"/>
            </a:xfrm>
            <a:custGeom>
              <a:rect b="b" l="l" r="r" t="t"/>
              <a:pathLst>
                <a:path extrusionOk="0" h="1109" w="769">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1599200" y="2539775"/>
              <a:ext cx="112925" cy="215200"/>
            </a:xfrm>
            <a:custGeom>
              <a:rect b="b" l="l" r="r" t="t"/>
              <a:pathLst>
                <a:path extrusionOk="0" h="8608" w="4517">
                  <a:moveTo>
                    <a:pt x="1752" y="1"/>
                  </a:moveTo>
                  <a:lnTo>
                    <a:pt x="0" y="1131"/>
                  </a:lnTo>
                  <a:lnTo>
                    <a:pt x="785" y="8608"/>
                  </a:lnTo>
                  <a:lnTo>
                    <a:pt x="4517" y="4685"/>
                  </a:lnTo>
                  <a:lnTo>
                    <a:pt x="1752"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1591800" y="2532625"/>
              <a:ext cx="128100" cy="229500"/>
            </a:xfrm>
            <a:custGeom>
              <a:rect b="b" l="l" r="r" t="t"/>
              <a:pathLst>
                <a:path extrusionOk="0" h="9180" w="5124">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1599200" y="2539775"/>
              <a:ext cx="112925" cy="215200"/>
            </a:xfrm>
            <a:custGeom>
              <a:rect b="b" l="l" r="r" t="t"/>
              <a:pathLst>
                <a:path extrusionOk="0" h="8608" w="4517">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1181700" y="3457400"/>
              <a:ext cx="881575" cy="1568625"/>
            </a:xfrm>
            <a:custGeom>
              <a:rect b="b" l="l" r="r" t="t"/>
              <a:pathLst>
                <a:path extrusionOk="0" h="62745" w="35263">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1174075" y="3450225"/>
              <a:ext cx="899525" cy="1582950"/>
            </a:xfrm>
            <a:custGeom>
              <a:rect b="b" l="l" r="r" t="t"/>
              <a:pathLst>
                <a:path extrusionOk="0" h="63318" w="35981">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1839450" y="4868850"/>
              <a:ext cx="12200" cy="89675"/>
            </a:xfrm>
            <a:custGeom>
              <a:rect b="b" l="l" r="r" t="t"/>
              <a:pathLst>
                <a:path extrusionOk="0" h="3587" w="488">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1388525" y="3764925"/>
              <a:ext cx="536475" cy="1024075"/>
            </a:xfrm>
            <a:custGeom>
              <a:rect b="b" l="l" r="r" t="t"/>
              <a:pathLst>
                <a:path extrusionOk="0" h="40963" w="21459">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1232575" y="3456725"/>
              <a:ext cx="117725" cy="243750"/>
            </a:xfrm>
            <a:custGeom>
              <a:rect b="b" l="l" r="r" t="t"/>
              <a:pathLst>
                <a:path extrusionOk="0" h="9750" w="4709">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1356275" y="3508075"/>
              <a:ext cx="414600" cy="356425"/>
            </a:xfrm>
            <a:custGeom>
              <a:rect b="b" l="l" r="r" t="t"/>
              <a:pathLst>
                <a:path extrusionOk="0" h="14257" w="16584">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1756100" y="5023375"/>
              <a:ext cx="386275" cy="154825"/>
            </a:xfrm>
            <a:custGeom>
              <a:rect b="b" l="l" r="r" t="t"/>
              <a:pathLst>
                <a:path extrusionOk="0" h="6193" w="15451">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1753400" y="5016225"/>
              <a:ext cx="395475" cy="169000"/>
            </a:xfrm>
            <a:custGeom>
              <a:rect b="b" l="l" r="r" t="t"/>
              <a:pathLst>
                <a:path extrusionOk="0" h="6760" w="15819">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801125" y="2567025"/>
              <a:ext cx="593200" cy="965875"/>
            </a:xfrm>
            <a:custGeom>
              <a:rect b="b" l="l" r="r" t="t"/>
              <a:pathLst>
                <a:path extrusionOk="0" h="38635" w="23728">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907375" y="2977675"/>
              <a:ext cx="129450" cy="101625"/>
            </a:xfrm>
            <a:custGeom>
              <a:rect b="b" l="l" r="r" t="t"/>
              <a:pathLst>
                <a:path extrusionOk="0" h="4065" w="5178">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993450" y="3511475"/>
              <a:ext cx="177000" cy="271500"/>
            </a:xfrm>
            <a:custGeom>
              <a:rect b="b" l="l" r="r" t="t"/>
              <a:pathLst>
                <a:path extrusionOk="0" h="10860" w="708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986250" y="3504300"/>
              <a:ext cx="191875" cy="285825"/>
            </a:xfrm>
            <a:custGeom>
              <a:rect b="b" l="l" r="r" t="t"/>
              <a:pathLst>
                <a:path extrusionOk="0" h="11433" w="7675">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1066425" y="3656550"/>
              <a:ext cx="5525" cy="74425"/>
            </a:xfrm>
            <a:custGeom>
              <a:rect b="b" l="l" r="r" t="t"/>
              <a:pathLst>
                <a:path extrusionOk="0" h="2977" w="221">
                  <a:moveTo>
                    <a:pt x="220" y="2976"/>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1058975" y="3649400"/>
              <a:ext cx="20400" cy="88750"/>
            </a:xfrm>
            <a:custGeom>
              <a:rect b="b" l="l" r="r" t="t"/>
              <a:pathLst>
                <a:path extrusionOk="0" h="3550" w="816">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1035550" y="3653575"/>
              <a:ext cx="11825" cy="67525"/>
            </a:xfrm>
            <a:custGeom>
              <a:rect b="b" l="l" r="r" t="t"/>
              <a:pathLst>
                <a:path extrusionOk="0" h="2701" w="473">
                  <a:moveTo>
                    <a:pt x="473" y="2701"/>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1027800" y="3646375"/>
              <a:ext cx="27300" cy="81875"/>
            </a:xfrm>
            <a:custGeom>
              <a:rect b="b" l="l" r="r" t="t"/>
              <a:pathLst>
                <a:path extrusionOk="0" h="3275" w="1092">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1019125" y="3630150"/>
              <a:ext cx="6075" cy="37050"/>
            </a:xfrm>
            <a:custGeom>
              <a:rect b="b" l="l" r="r" t="t"/>
              <a:pathLst>
                <a:path extrusionOk="0" h="1482" w="243">
                  <a:moveTo>
                    <a:pt x="243" y="148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1011525" y="3623150"/>
              <a:ext cx="21375" cy="51200"/>
            </a:xfrm>
            <a:custGeom>
              <a:rect b="b" l="l" r="r" t="t"/>
              <a:pathLst>
                <a:path extrusionOk="0" h="2048" w="855">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384550" y="3570950"/>
              <a:ext cx="149000" cy="130800"/>
            </a:xfrm>
            <a:custGeom>
              <a:rect b="b" l="l" r="r" t="t"/>
              <a:pathLst>
                <a:path extrusionOk="0" h="5232" w="596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2376725" y="3563800"/>
              <a:ext cx="164525" cy="145100"/>
            </a:xfrm>
            <a:custGeom>
              <a:rect b="b" l="l" r="r" t="t"/>
              <a:pathLst>
                <a:path extrusionOk="0" h="5804" w="6581">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502950" y="3601225"/>
              <a:ext cx="85450" cy="63625"/>
            </a:xfrm>
            <a:custGeom>
              <a:rect b="b" l="l" r="r" t="t"/>
              <a:pathLst>
                <a:path extrusionOk="0" h="2545" w="3418">
                  <a:moveTo>
                    <a:pt x="565" y="0"/>
                  </a:moveTo>
                  <a:lnTo>
                    <a:pt x="1" y="1188"/>
                  </a:lnTo>
                  <a:lnTo>
                    <a:pt x="2852" y="2544"/>
                  </a:lnTo>
                  <a:lnTo>
                    <a:pt x="3418" y="1356"/>
                  </a:lnTo>
                  <a:lnTo>
                    <a:pt x="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2494725" y="3594075"/>
              <a:ext cx="101750" cy="77950"/>
            </a:xfrm>
            <a:custGeom>
              <a:rect b="b" l="l" r="r" t="t"/>
              <a:pathLst>
                <a:path extrusionOk="0" h="3118" w="407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2486750" y="3630475"/>
              <a:ext cx="85475" cy="63650"/>
            </a:xfrm>
            <a:custGeom>
              <a:rect b="b" l="l" r="r" t="t"/>
              <a:pathLst>
                <a:path extrusionOk="0" h="2546" w="3419">
                  <a:moveTo>
                    <a:pt x="566" y="0"/>
                  </a:moveTo>
                  <a:lnTo>
                    <a:pt x="0" y="1190"/>
                  </a:lnTo>
                  <a:lnTo>
                    <a:pt x="2853" y="2545"/>
                  </a:lnTo>
                  <a:lnTo>
                    <a:pt x="3418" y="1357"/>
                  </a:lnTo>
                  <a:lnTo>
                    <a:pt x="5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2478475" y="3623325"/>
              <a:ext cx="101800" cy="77950"/>
            </a:xfrm>
            <a:custGeom>
              <a:rect b="b" l="l" r="r" t="t"/>
              <a:pathLst>
                <a:path extrusionOk="0" h="3118" w="4072">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2459100" y="3651475"/>
              <a:ext cx="85450" cy="63625"/>
            </a:xfrm>
            <a:custGeom>
              <a:rect b="b" l="l" r="r" t="t"/>
              <a:pathLst>
                <a:path extrusionOk="0" h="2545" w="3418">
                  <a:moveTo>
                    <a:pt x="566" y="1"/>
                  </a:moveTo>
                  <a:lnTo>
                    <a:pt x="0" y="1189"/>
                  </a:lnTo>
                  <a:lnTo>
                    <a:pt x="2852" y="2545"/>
                  </a:lnTo>
                  <a:lnTo>
                    <a:pt x="3417" y="1357"/>
                  </a:lnTo>
                  <a:lnTo>
                    <a:pt x="5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2450900" y="3644325"/>
              <a:ext cx="101750" cy="77950"/>
            </a:xfrm>
            <a:custGeom>
              <a:rect b="b" l="l" r="r" t="t"/>
              <a:pathLst>
                <a:path extrusionOk="0" h="3118" w="407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456725" y="3682875"/>
              <a:ext cx="64725" cy="48800"/>
            </a:xfrm>
            <a:custGeom>
              <a:rect b="b" l="l" r="r" t="t"/>
              <a:pathLst>
                <a:path extrusionOk="0" h="1952" w="2589">
                  <a:moveTo>
                    <a:pt x="444" y="1"/>
                  </a:moveTo>
                  <a:lnTo>
                    <a:pt x="1" y="931"/>
                  </a:lnTo>
                  <a:lnTo>
                    <a:pt x="2145" y="1951"/>
                  </a:lnTo>
                  <a:lnTo>
                    <a:pt x="2588" y="1020"/>
                  </a:lnTo>
                  <a:lnTo>
                    <a:pt x="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448525" y="3675750"/>
              <a:ext cx="81025" cy="63100"/>
            </a:xfrm>
            <a:custGeom>
              <a:rect b="b" l="l" r="r" t="t"/>
              <a:pathLst>
                <a:path extrusionOk="0" h="2524" w="3241">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437900" y="3570950"/>
              <a:ext cx="108775" cy="117150"/>
            </a:xfrm>
            <a:custGeom>
              <a:rect b="b" l="l" r="r" t="t"/>
              <a:pathLst>
                <a:path extrusionOk="0" h="4686" w="4351">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2429625" y="3563800"/>
              <a:ext cx="124975" cy="131450"/>
            </a:xfrm>
            <a:custGeom>
              <a:rect b="b" l="l" r="r" t="t"/>
              <a:pathLst>
                <a:path extrusionOk="0" h="5258" w="4999">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1166800" y="4801025"/>
              <a:ext cx="327325" cy="176250"/>
            </a:xfrm>
            <a:custGeom>
              <a:rect b="b" l="l" r="r" t="t"/>
              <a:pathLst>
                <a:path extrusionOk="0" h="7050" w="13093">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1158425" y="4793850"/>
              <a:ext cx="337250" cy="190600"/>
            </a:xfrm>
            <a:custGeom>
              <a:rect b="b" l="l" r="r" t="t"/>
              <a:pathLst>
                <a:path extrusionOk="0" h="7624" w="1349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1166800" y="4872150"/>
              <a:ext cx="327325" cy="105125"/>
            </a:xfrm>
            <a:custGeom>
              <a:rect b="b" l="l" r="r" t="t"/>
              <a:pathLst>
                <a:path extrusionOk="0" h="4205" w="13093">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1158425" y="4865000"/>
              <a:ext cx="337275" cy="119450"/>
            </a:xfrm>
            <a:custGeom>
              <a:rect b="b" l="l" r="r" t="t"/>
              <a:pathLst>
                <a:path extrusionOk="0" h="4778" w="13491">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1766750" y="5135800"/>
              <a:ext cx="375625" cy="42400"/>
            </a:xfrm>
            <a:custGeom>
              <a:rect b="b" l="l" r="r" t="t"/>
              <a:pathLst>
                <a:path extrusionOk="0" h="1696" w="15025">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1758850" y="5128675"/>
              <a:ext cx="390025" cy="56550"/>
            </a:xfrm>
            <a:custGeom>
              <a:rect b="b" l="l" r="r" t="t"/>
              <a:pathLst>
                <a:path extrusionOk="0" h="2262" w="15601">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28"/>
          <p:cNvSpPr/>
          <p:nvPr/>
        </p:nvSpPr>
        <p:spPr>
          <a:xfrm>
            <a:off x="3327325" y="3576063"/>
            <a:ext cx="274200" cy="2190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46"/>
          <p:cNvSpPr/>
          <p:nvPr/>
        </p:nvSpPr>
        <p:spPr>
          <a:xfrm>
            <a:off x="4769560" y="726266"/>
            <a:ext cx="3969045" cy="3690954"/>
          </a:xfrm>
          <a:custGeom>
            <a:rect b="b" l="l" r="r" t="t"/>
            <a:pathLst>
              <a:path extrusionOk="0" h="208205" w="223892">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EEFFF7"/>
              </a:gs>
              <a:gs pos="100000">
                <a:srgbClr val="70FBB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txBox="1"/>
          <p:nvPr>
            <p:ph type="title"/>
          </p:nvPr>
        </p:nvSpPr>
        <p:spPr>
          <a:xfrm>
            <a:off x="652725" y="1928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Implementación Nativa</a:t>
            </a:r>
            <a:endParaRPr/>
          </a:p>
        </p:txBody>
      </p:sp>
      <p:sp>
        <p:nvSpPr>
          <p:cNvPr id="1521" name="Google Shape;1521;p46"/>
          <p:cNvSpPr txBox="1"/>
          <p:nvPr>
            <p:ph idx="4294967295" type="body"/>
          </p:nvPr>
        </p:nvSpPr>
        <p:spPr>
          <a:xfrm>
            <a:off x="294425" y="1447375"/>
            <a:ext cx="3648300" cy="69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500"/>
              <a:t>Provee la implementación de RSA y la creación de llaves privadas de manera nativa con su biblioteca Wyncript.</a:t>
            </a:r>
            <a:endParaRPr sz="1500"/>
          </a:p>
        </p:txBody>
      </p:sp>
      <p:sp>
        <p:nvSpPr>
          <p:cNvPr id="1522" name="Google Shape;1522;p46"/>
          <p:cNvSpPr txBox="1"/>
          <p:nvPr>
            <p:ph idx="4294967295" type="body"/>
          </p:nvPr>
        </p:nvSpPr>
        <p:spPr>
          <a:xfrm>
            <a:off x="353975" y="2402475"/>
            <a:ext cx="3529200" cy="69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500"/>
              <a:t>Suele usar RSA en servicios como Bitlocker o autenticaciones para escritorio remoto</a:t>
            </a:r>
            <a:endParaRPr sz="1500"/>
          </a:p>
          <a:p>
            <a:pPr indent="0" lvl="0" marL="0" rtl="0" algn="r">
              <a:spcBef>
                <a:spcPts val="1600"/>
              </a:spcBef>
              <a:spcAft>
                <a:spcPts val="1600"/>
              </a:spcAft>
              <a:buNone/>
            </a:pPr>
            <a:r>
              <a:t/>
            </a:r>
            <a:endParaRPr sz="1400"/>
          </a:p>
        </p:txBody>
      </p:sp>
      <p:sp>
        <p:nvSpPr>
          <p:cNvPr id="1523" name="Google Shape;1523;p46"/>
          <p:cNvSpPr txBox="1"/>
          <p:nvPr>
            <p:ph idx="4294967295" type="title"/>
          </p:nvPr>
        </p:nvSpPr>
        <p:spPr>
          <a:xfrm>
            <a:off x="1735722" y="877875"/>
            <a:ext cx="2147400" cy="53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Windows</a:t>
            </a:r>
            <a:endParaRPr sz="1800"/>
          </a:p>
        </p:txBody>
      </p:sp>
      <p:sp>
        <p:nvSpPr>
          <p:cNvPr id="1524" name="Google Shape;1524;p46"/>
          <p:cNvSpPr txBox="1"/>
          <p:nvPr>
            <p:ph idx="4294967295" type="body"/>
          </p:nvPr>
        </p:nvSpPr>
        <p:spPr>
          <a:xfrm>
            <a:off x="463925" y="3619375"/>
            <a:ext cx="3309300" cy="6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RedHat está centrada en ciberseguridad  y linux pone al algoritmo RSA en su documentación como un estándar de cifrado de llave pública. </a:t>
            </a:r>
            <a:endParaRPr sz="1500"/>
          </a:p>
        </p:txBody>
      </p:sp>
      <p:sp>
        <p:nvSpPr>
          <p:cNvPr id="1525" name="Google Shape;1525;p46"/>
          <p:cNvSpPr txBox="1"/>
          <p:nvPr>
            <p:ph idx="4294967295" type="title"/>
          </p:nvPr>
        </p:nvSpPr>
        <p:spPr>
          <a:xfrm>
            <a:off x="561672" y="3079675"/>
            <a:ext cx="21474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Linux</a:t>
            </a:r>
            <a:endParaRPr sz="1800"/>
          </a:p>
        </p:txBody>
      </p:sp>
      <p:pic>
        <p:nvPicPr>
          <p:cNvPr id="1526" name="Google Shape;1526;p46"/>
          <p:cNvPicPr preferRelativeResize="0"/>
          <p:nvPr/>
        </p:nvPicPr>
        <p:blipFill>
          <a:blip r:embed="rId3">
            <a:alphaModFix/>
          </a:blip>
          <a:stretch>
            <a:fillRect/>
          </a:stretch>
        </p:blipFill>
        <p:spPr>
          <a:xfrm>
            <a:off x="6214775" y="1057013"/>
            <a:ext cx="1543974" cy="1692575"/>
          </a:xfrm>
          <a:prstGeom prst="rect">
            <a:avLst/>
          </a:prstGeom>
          <a:noFill/>
          <a:ln>
            <a:noFill/>
          </a:ln>
        </p:spPr>
      </p:pic>
      <p:pic>
        <p:nvPicPr>
          <p:cNvPr id="1527" name="Google Shape;1527;p46"/>
          <p:cNvPicPr preferRelativeResize="0"/>
          <p:nvPr/>
        </p:nvPicPr>
        <p:blipFill>
          <a:blip r:embed="rId4">
            <a:alphaModFix/>
          </a:blip>
          <a:stretch>
            <a:fillRect/>
          </a:stretch>
        </p:blipFill>
        <p:spPr>
          <a:xfrm>
            <a:off x="5428850" y="1600225"/>
            <a:ext cx="1461178" cy="169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47"/>
          <p:cNvSpPr/>
          <p:nvPr/>
        </p:nvSpPr>
        <p:spPr>
          <a:xfrm>
            <a:off x="-736676" y="1339550"/>
            <a:ext cx="4233798" cy="3803905"/>
          </a:xfrm>
          <a:custGeom>
            <a:rect b="b" l="l" r="r" t="t"/>
            <a:pathLst>
              <a:path extrusionOk="0" h="208205" w="223892">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txBox="1"/>
          <p:nvPr>
            <p:ph type="title"/>
          </p:nvPr>
        </p:nvSpPr>
        <p:spPr>
          <a:xfrm>
            <a:off x="652725" y="1928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Timing attacks</a:t>
            </a:r>
            <a:endParaRPr/>
          </a:p>
        </p:txBody>
      </p:sp>
      <p:sp>
        <p:nvSpPr>
          <p:cNvPr id="1534" name="Google Shape;1534;p47"/>
          <p:cNvSpPr txBox="1"/>
          <p:nvPr>
            <p:ph idx="4294967295" type="body"/>
          </p:nvPr>
        </p:nvSpPr>
        <p:spPr>
          <a:xfrm>
            <a:off x="3733400" y="1058525"/>
            <a:ext cx="4865100" cy="69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500"/>
              <a:t>Este tipo de ataque es similar o se puede hacer una analogía a algún ladrón que descifra la clave de una caja fuerte observando el tiempo que le toma a alguien pasar de número a número de la clave al introducirla.</a:t>
            </a:r>
            <a:endParaRPr sz="1500"/>
          </a:p>
          <a:p>
            <a:pPr indent="0" lvl="0" marL="0" rtl="0" algn="r">
              <a:spcBef>
                <a:spcPts val="1600"/>
              </a:spcBef>
              <a:spcAft>
                <a:spcPts val="1600"/>
              </a:spcAft>
              <a:buNone/>
            </a:pPr>
            <a:r>
              <a:t/>
            </a:r>
            <a:endParaRPr sz="1400"/>
          </a:p>
        </p:txBody>
      </p:sp>
      <p:sp>
        <p:nvSpPr>
          <p:cNvPr id="1535" name="Google Shape;1535;p47"/>
          <p:cNvSpPr txBox="1"/>
          <p:nvPr/>
        </p:nvSpPr>
        <p:spPr>
          <a:xfrm>
            <a:off x="4136200" y="2984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6" name="Google Shape;1536;p47"/>
          <p:cNvSpPr txBox="1"/>
          <p:nvPr/>
        </p:nvSpPr>
        <p:spPr>
          <a:xfrm>
            <a:off x="4536500" y="2746425"/>
            <a:ext cx="4062000" cy="131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chemeClr val="lt2"/>
                </a:solidFill>
                <a:latin typeface="DM Sans"/>
                <a:ea typeface="DM Sans"/>
                <a:cs typeface="DM Sans"/>
                <a:sym typeface="DM Sans"/>
              </a:rPr>
              <a:t>La </a:t>
            </a:r>
            <a:r>
              <a:rPr lang="en" sz="1500">
                <a:solidFill>
                  <a:schemeClr val="lt2"/>
                </a:solidFill>
                <a:latin typeface="DM Sans"/>
                <a:ea typeface="DM Sans"/>
                <a:cs typeface="DM Sans"/>
                <a:sym typeface="DM Sans"/>
              </a:rPr>
              <a:t>función</a:t>
            </a:r>
            <a:r>
              <a:rPr lang="en" sz="1500">
                <a:solidFill>
                  <a:schemeClr val="lt2"/>
                </a:solidFill>
                <a:latin typeface="DM Sans"/>
                <a:ea typeface="DM Sans"/>
                <a:cs typeface="DM Sans"/>
                <a:sym typeface="DM Sans"/>
              </a:rPr>
              <a:t> de multiplicación modular puede tardar un tiempo considerable por lo que el atacante va adivinando los bits </a:t>
            </a:r>
            <a:endParaRPr sz="1500">
              <a:solidFill>
                <a:schemeClr val="lt2"/>
              </a:solidFill>
              <a:latin typeface="DM Sans"/>
              <a:ea typeface="DM Sans"/>
              <a:cs typeface="DM Sans"/>
              <a:sym typeface="DM Sans"/>
            </a:endParaRPr>
          </a:p>
          <a:p>
            <a:pPr indent="0" lvl="0" marL="0" rtl="0" algn="r">
              <a:spcBef>
                <a:spcPts val="1600"/>
              </a:spcBef>
              <a:spcAft>
                <a:spcPts val="1600"/>
              </a:spcAft>
              <a:buNone/>
            </a:pPr>
            <a:r>
              <a:rPr lang="en" sz="1500">
                <a:solidFill>
                  <a:schemeClr val="lt2"/>
                </a:solidFill>
                <a:latin typeface="DM Sans"/>
                <a:ea typeface="DM Sans"/>
                <a:cs typeface="DM Sans"/>
                <a:sym typeface="DM Sans"/>
              </a:rPr>
              <a:t>  </a:t>
            </a:r>
            <a:endParaRPr/>
          </a:p>
        </p:txBody>
      </p:sp>
      <p:pic>
        <p:nvPicPr>
          <p:cNvPr id="1537" name="Google Shape;1537;p47"/>
          <p:cNvPicPr preferRelativeResize="0"/>
          <p:nvPr/>
        </p:nvPicPr>
        <p:blipFill>
          <a:blip r:embed="rId3">
            <a:alphaModFix/>
          </a:blip>
          <a:stretch>
            <a:fillRect/>
          </a:stretch>
        </p:blipFill>
        <p:spPr>
          <a:xfrm>
            <a:off x="169625" y="2438975"/>
            <a:ext cx="1492100" cy="1492100"/>
          </a:xfrm>
          <a:prstGeom prst="rect">
            <a:avLst/>
          </a:prstGeom>
          <a:noFill/>
          <a:ln>
            <a:noFill/>
          </a:ln>
        </p:spPr>
      </p:pic>
      <p:pic>
        <p:nvPicPr>
          <p:cNvPr id="1538" name="Google Shape;1538;p47"/>
          <p:cNvPicPr preferRelativeResize="0"/>
          <p:nvPr/>
        </p:nvPicPr>
        <p:blipFill>
          <a:blip r:embed="rId4">
            <a:alphaModFix/>
          </a:blip>
          <a:stretch>
            <a:fillRect/>
          </a:stretch>
        </p:blipFill>
        <p:spPr>
          <a:xfrm>
            <a:off x="1661725" y="2320297"/>
            <a:ext cx="1228750" cy="1228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8"/>
          <p:cNvSpPr txBox="1"/>
          <p:nvPr>
            <p:ph idx="1" type="body"/>
          </p:nvPr>
        </p:nvSpPr>
        <p:spPr>
          <a:xfrm>
            <a:off x="156575" y="866050"/>
            <a:ext cx="8820300" cy="3267300"/>
          </a:xfrm>
          <a:prstGeom prst="rect">
            <a:avLst/>
          </a:prstGeom>
        </p:spPr>
        <p:txBody>
          <a:bodyPr anchorCtr="0" anchor="t" bIns="91425" lIns="91425" spcFirstLastPara="1" rIns="91425" wrap="square" tIns="91425">
            <a:noAutofit/>
          </a:bodyPr>
          <a:lstStyle/>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alvinashcraft. (2023, agosto 27). </a:t>
            </a:r>
            <a:r>
              <a:rPr i="1" lang="en" sz="1100">
                <a:solidFill>
                  <a:schemeClr val="dk1"/>
                </a:solidFill>
                <a:latin typeface="Times New Roman"/>
                <a:ea typeface="Times New Roman"/>
                <a:cs typeface="Times New Roman"/>
                <a:sym typeface="Times New Roman"/>
              </a:rPr>
              <a:t>CRYPT_ALGORITHM_IDENTIFIER (wincrypt.h) - Win32 apps</a:t>
            </a:r>
            <a:r>
              <a:rPr lang="en" sz="1100">
                <a:solidFill>
                  <a:schemeClr val="dk1"/>
                </a:solidFill>
                <a:latin typeface="Times New Roman"/>
                <a:ea typeface="Times New Roman"/>
                <a:cs typeface="Times New Roman"/>
                <a:sym typeface="Times New Roman"/>
              </a:rPr>
              <a:t>.Learn.microsoft.com.</a:t>
            </a:r>
            <a:r>
              <a:rPr lang="en" sz="11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https://learn.microsoft.com/es-es/windows/win32/api/wincrypt/ns-wincrypt-crypt_algorithm_identifier</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Córdoba, D. (2016, noviembre 8). </a:t>
            </a:r>
            <a:r>
              <a:rPr i="1" lang="en" sz="1100">
                <a:solidFill>
                  <a:schemeClr val="dk1"/>
                </a:solidFill>
                <a:latin typeface="Times New Roman"/>
                <a:ea typeface="Times New Roman"/>
                <a:cs typeface="Times New Roman"/>
                <a:sym typeface="Times New Roman"/>
              </a:rPr>
              <a:t>RSA: ¿Cómo funciona este algoritmo de cifrado?</a:t>
            </a:r>
            <a:r>
              <a:rPr lang="en" sz="1100">
                <a:solidFill>
                  <a:schemeClr val="dk1"/>
                </a:solidFill>
                <a:latin typeface="Times New Roman"/>
                <a:ea typeface="Times New Roman"/>
                <a:cs typeface="Times New Roman"/>
                <a:sym typeface="Times New Roman"/>
              </a:rPr>
              <a:t> Junco TIC. </a:t>
            </a:r>
            <a:r>
              <a:rPr lang="en" sz="11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https://juncotic.com/rsa-como-funciona-este-algoritmo/</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Cyber zaintza. (n.d.). </a:t>
            </a:r>
            <a:r>
              <a:rPr i="1" lang="en" sz="1100">
                <a:solidFill>
                  <a:schemeClr val="dk1"/>
                </a:solidFill>
                <a:latin typeface="Times New Roman"/>
                <a:ea typeface="Times New Roman"/>
                <a:cs typeface="Times New Roman"/>
                <a:sym typeface="Times New Roman"/>
              </a:rPr>
              <a:t>RSA (rivest, shamir y adleman) | BCSC</a:t>
            </a:r>
            <a:r>
              <a:rPr lang="en" sz="1100">
                <a:solidFill>
                  <a:schemeClr val="dk1"/>
                </a:solidFill>
                <a:latin typeface="Times New Roman"/>
                <a:ea typeface="Times New Roman"/>
                <a:cs typeface="Times New Roman"/>
                <a:sym typeface="Times New Roman"/>
              </a:rPr>
              <a:t>. </a:t>
            </a:r>
            <a:r>
              <a:rPr lang="en" sz="11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Www.ciberseguridad.eus</a:t>
            </a:r>
            <a:r>
              <a:rPr lang="en" sz="1100">
                <a:solidFill>
                  <a:schemeClr val="dk1"/>
                </a:solidFill>
                <a:latin typeface="Times New Roman"/>
                <a:ea typeface="Times New Roman"/>
                <a:cs typeface="Times New Roman"/>
                <a:sym typeface="Times New Roman"/>
              </a:rPr>
              <a:t>. Recuperado noviembre 21, 2023, from </a:t>
            </a:r>
            <a:r>
              <a:rPr lang="en" sz="11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https://www.ciberseguridad.eus/ciberglosario/rsa-rivest-shamir-y-adleman</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Granados, G. (2006). </a:t>
            </a:r>
            <a:r>
              <a:rPr i="1" lang="en" sz="1100">
                <a:solidFill>
                  <a:schemeClr val="dk1"/>
                </a:solidFill>
                <a:latin typeface="Times New Roman"/>
                <a:ea typeface="Times New Roman"/>
                <a:cs typeface="Times New Roman"/>
                <a:sym typeface="Times New Roman"/>
              </a:rPr>
              <a:t>INTRODUCCIÓN A LA CRIPTOGRAFÍA</a:t>
            </a:r>
            <a:r>
              <a:rPr lang="en" sz="1100">
                <a:solidFill>
                  <a:schemeClr val="dk1"/>
                </a:solidFill>
                <a:latin typeface="Times New Roman"/>
                <a:ea typeface="Times New Roman"/>
                <a:cs typeface="Times New Roman"/>
                <a:sym typeface="Times New Roman"/>
              </a:rPr>
              <a:t>. </a:t>
            </a:r>
            <a:r>
              <a:rPr lang="en" sz="11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https://www.revista.unam.mx/vol.7/num7/art55/jul_art55.pdf</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Kaspersky. (2021, enero 13). </a:t>
            </a:r>
            <a:r>
              <a:rPr i="1" lang="en" sz="1100">
                <a:solidFill>
                  <a:schemeClr val="dk1"/>
                </a:solidFill>
                <a:latin typeface="Times New Roman"/>
                <a:ea typeface="Times New Roman"/>
                <a:cs typeface="Times New Roman"/>
                <a:sym typeface="Times New Roman"/>
              </a:rPr>
              <a:t>¿Qué es el cifrado de datos?</a:t>
            </a:r>
            <a:r>
              <a:rPr lang="en" sz="1100">
                <a:solidFill>
                  <a:schemeClr val="dk1"/>
                </a:solidFill>
                <a:latin typeface="Times New Roman"/>
                <a:ea typeface="Times New Roman"/>
                <a:cs typeface="Times New Roman"/>
                <a:sym typeface="Times New Roman"/>
              </a:rPr>
              <a:t> Latam.kaspersky.com. </a:t>
            </a:r>
            <a:r>
              <a:rPr lang="en" sz="11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https://latam.kaspersky.com/resource-center/definitions/encryption</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Schneier, B. (1996). </a:t>
            </a:r>
            <a:r>
              <a:rPr i="1" lang="en" sz="1100">
                <a:solidFill>
                  <a:schemeClr val="dk1"/>
                </a:solidFill>
                <a:latin typeface="Times New Roman"/>
                <a:ea typeface="Times New Roman"/>
                <a:cs typeface="Times New Roman"/>
                <a:sym typeface="Times New Roman"/>
              </a:rPr>
              <a:t>Applied cryptography, second edition : protocols, algorithmos, and source code in c</a:t>
            </a:r>
            <a:r>
              <a:rPr lang="en" sz="1100">
                <a:solidFill>
                  <a:schemeClr val="dk1"/>
                </a:solidFill>
                <a:latin typeface="Times New Roman"/>
                <a:ea typeface="Times New Roman"/>
                <a:cs typeface="Times New Roman"/>
                <a:sym typeface="Times New Roman"/>
              </a:rPr>
              <a:t> (2nd ed.). J. Wiley.</a:t>
            </a:r>
            <a:endParaRPr sz="1100">
              <a:solidFill>
                <a:schemeClr val="dk1"/>
              </a:solidFill>
              <a:latin typeface="Times New Roman"/>
              <a:ea typeface="Times New Roman"/>
              <a:cs typeface="Times New Roman"/>
              <a:sym typeface="Times New Roman"/>
            </a:endParaRPr>
          </a:p>
          <a:p>
            <a:pPr indent="-311150" lvl="0" marL="457200" rtl="0" algn="just">
              <a:lnSpc>
                <a:spcPct val="200000"/>
              </a:lnSpc>
              <a:spcBef>
                <a:spcPts val="0"/>
              </a:spcBef>
              <a:spcAft>
                <a:spcPts val="0"/>
              </a:spcAft>
              <a:buClr>
                <a:schemeClr val="accent1"/>
              </a:buClr>
              <a:buSzPts val="1300"/>
              <a:buChar char="●"/>
            </a:pPr>
            <a:r>
              <a:rPr lang="en" sz="1100">
                <a:solidFill>
                  <a:schemeClr val="dk1"/>
                </a:solidFill>
                <a:latin typeface="Times New Roman"/>
                <a:ea typeface="Times New Roman"/>
                <a:cs typeface="Times New Roman"/>
                <a:sym typeface="Times New Roman"/>
              </a:rPr>
              <a:t>Stallings, W. (2011). </a:t>
            </a:r>
            <a:r>
              <a:rPr i="1" lang="en" sz="1100">
                <a:solidFill>
                  <a:schemeClr val="dk1"/>
                </a:solidFill>
                <a:latin typeface="Times New Roman"/>
                <a:ea typeface="Times New Roman"/>
                <a:cs typeface="Times New Roman"/>
                <a:sym typeface="Times New Roman"/>
              </a:rPr>
              <a:t>Cryptography and network security : Principles and practice</a:t>
            </a:r>
            <a:r>
              <a:rPr lang="en" sz="1100">
                <a:solidFill>
                  <a:schemeClr val="dk1"/>
                </a:solidFill>
                <a:latin typeface="Times New Roman"/>
                <a:ea typeface="Times New Roman"/>
                <a:cs typeface="Times New Roman"/>
                <a:sym typeface="Times New Roman"/>
              </a:rPr>
              <a:t> (5th ed.). Prentice Hall.</a:t>
            </a:r>
            <a:endParaRPr sz="1300">
              <a:solidFill>
                <a:schemeClr val="accent1"/>
              </a:solidFill>
            </a:endParaRPr>
          </a:p>
          <a:p>
            <a:pPr indent="0" lvl="0" marL="0" rtl="0" algn="l">
              <a:spcBef>
                <a:spcPts val="0"/>
              </a:spcBef>
              <a:spcAft>
                <a:spcPts val="1600"/>
              </a:spcAft>
              <a:buNone/>
            </a:pPr>
            <a:r>
              <a:t/>
            </a:r>
            <a:endParaRPr>
              <a:solidFill>
                <a:schemeClr val="accent1"/>
              </a:solidFill>
            </a:endParaRPr>
          </a:p>
        </p:txBody>
      </p:sp>
      <p:sp>
        <p:nvSpPr>
          <p:cNvPr id="1544" name="Google Shape;1544;p48"/>
          <p:cNvSpPr txBox="1"/>
          <p:nvPr>
            <p:ph type="title"/>
          </p:nvPr>
        </p:nvSpPr>
        <p:spPr>
          <a:xfrm>
            <a:off x="792050" y="9912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9"/>
          <p:cNvSpPr/>
          <p:nvPr/>
        </p:nvSpPr>
        <p:spPr>
          <a:xfrm>
            <a:off x="6867276" y="2681537"/>
            <a:ext cx="4229946" cy="4077518"/>
          </a:xfrm>
          <a:custGeom>
            <a:rect b="b" l="l" r="r" t="t"/>
            <a:pathLst>
              <a:path extrusionOk="0" h="197626" w="205138">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txBox="1"/>
          <p:nvPr>
            <p:ph type="title"/>
          </p:nvPr>
        </p:nvSpPr>
        <p:spPr>
          <a:xfrm>
            <a:off x="783275" y="14392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Cifrado activo y en reposo</a:t>
            </a:r>
            <a:endParaRPr/>
          </a:p>
        </p:txBody>
      </p:sp>
      <p:sp>
        <p:nvSpPr>
          <p:cNvPr id="607" name="Google Shape;607;p29"/>
          <p:cNvSpPr txBox="1"/>
          <p:nvPr>
            <p:ph idx="1" type="body"/>
          </p:nvPr>
        </p:nvSpPr>
        <p:spPr>
          <a:xfrm>
            <a:off x="4886201" y="3339525"/>
            <a:ext cx="29691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Hace referencia a </a:t>
            </a:r>
            <a:r>
              <a:rPr lang="en"/>
              <a:t>datos que suelen estar sin moverse en un medio de almacenamiento</a:t>
            </a:r>
            <a:endParaRPr/>
          </a:p>
          <a:p>
            <a:pPr indent="0" lvl="0" marL="0" rtl="0" algn="ctr">
              <a:spcBef>
                <a:spcPts val="1600"/>
              </a:spcBef>
              <a:spcAft>
                <a:spcPts val="1600"/>
              </a:spcAft>
              <a:buClr>
                <a:schemeClr val="dk1"/>
              </a:buClr>
              <a:buSzPts val="1100"/>
              <a:buFont typeface="Arial"/>
              <a:buNone/>
            </a:pPr>
            <a:r>
              <a:rPr lang="en"/>
              <a:t>Suele ser más seguro</a:t>
            </a:r>
            <a:endParaRPr/>
          </a:p>
        </p:txBody>
      </p:sp>
      <p:sp>
        <p:nvSpPr>
          <p:cNvPr id="608" name="Google Shape;608;p29"/>
          <p:cNvSpPr txBox="1"/>
          <p:nvPr>
            <p:ph idx="2" type="title"/>
          </p:nvPr>
        </p:nvSpPr>
        <p:spPr>
          <a:xfrm>
            <a:off x="5109268" y="2814800"/>
            <a:ext cx="26286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Cifrado en reposo</a:t>
            </a:r>
            <a:endParaRPr/>
          </a:p>
        </p:txBody>
      </p:sp>
      <p:sp>
        <p:nvSpPr>
          <p:cNvPr id="609" name="Google Shape;609;p29"/>
          <p:cNvSpPr txBox="1"/>
          <p:nvPr>
            <p:ph idx="3" type="body"/>
          </p:nvPr>
        </p:nvSpPr>
        <p:spPr>
          <a:xfrm>
            <a:off x="1316574" y="3339525"/>
            <a:ext cx="26286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t>
            </a:r>
            <a:r>
              <a:rPr lang="en"/>
              <a:t>ace referencia a cifrar datos que se mueven constantemente entre redes.</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610" name="Google Shape;610;p29"/>
          <p:cNvSpPr txBox="1"/>
          <p:nvPr>
            <p:ph idx="4" type="title"/>
          </p:nvPr>
        </p:nvSpPr>
        <p:spPr>
          <a:xfrm>
            <a:off x="1199212" y="2746800"/>
            <a:ext cx="26286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Cifrado activo</a:t>
            </a:r>
            <a:endParaRPr/>
          </a:p>
        </p:txBody>
      </p:sp>
      <p:sp>
        <p:nvSpPr>
          <p:cNvPr id="611" name="Google Shape;611;p29"/>
          <p:cNvSpPr/>
          <p:nvPr/>
        </p:nvSpPr>
        <p:spPr>
          <a:xfrm>
            <a:off x="2097795" y="2050837"/>
            <a:ext cx="156548" cy="216095"/>
          </a:xfrm>
          <a:custGeom>
            <a:rect b="b" l="l" r="r" t="t"/>
            <a:pathLst>
              <a:path extrusionOk="0" h="30055" w="21773">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2097795" y="2050837"/>
            <a:ext cx="156548" cy="216095"/>
          </a:xfrm>
          <a:custGeom>
            <a:rect b="b" l="l" r="r" t="t"/>
            <a:pathLst>
              <a:path extrusionOk="0" h="30055" w="21773">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2415751" y="2265732"/>
            <a:ext cx="272242" cy="206540"/>
          </a:xfrm>
          <a:custGeom>
            <a:rect b="b" l="l" r="r" t="t"/>
            <a:pathLst>
              <a:path extrusionOk="0" h="28726" w="37864">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2201535" y="1984217"/>
            <a:ext cx="47177" cy="54702"/>
          </a:xfrm>
          <a:custGeom>
            <a:rect b="b" l="l" r="r" t="t"/>
            <a:pathLst>
              <a:path extrusionOk="0" h="5787" w="5708">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29"/>
          <p:cNvGrpSpPr/>
          <p:nvPr/>
        </p:nvGrpSpPr>
        <p:grpSpPr>
          <a:xfrm>
            <a:off x="1237543" y="1146141"/>
            <a:ext cx="2628668" cy="1242592"/>
            <a:chOff x="233350" y="949250"/>
            <a:chExt cx="7137300" cy="3802300"/>
          </a:xfrm>
        </p:grpSpPr>
        <p:sp>
          <p:nvSpPr>
            <p:cNvPr id="616" name="Google Shape;616;p2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8BE3FF"/>
                </a:gs>
                <a:gs pos="100000">
                  <a:srgbClr val="ACFFD9"/>
                </a:gs>
              </a:gsLst>
              <a:lin ang="540070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9"/>
          <p:cNvGrpSpPr/>
          <p:nvPr/>
        </p:nvGrpSpPr>
        <p:grpSpPr>
          <a:xfrm>
            <a:off x="5385080" y="850528"/>
            <a:ext cx="2182544" cy="1964269"/>
            <a:chOff x="1251950" y="238125"/>
            <a:chExt cx="5082775" cy="5238050"/>
          </a:xfrm>
        </p:grpSpPr>
        <p:sp>
          <p:nvSpPr>
            <p:cNvPr id="668" name="Google Shape;668;p29"/>
            <p:cNvSpPr/>
            <p:nvPr/>
          </p:nvSpPr>
          <p:spPr>
            <a:xfrm>
              <a:off x="1251950" y="962350"/>
              <a:ext cx="5082775" cy="3929850"/>
            </a:xfrm>
            <a:custGeom>
              <a:rect b="b" l="l" r="r" t="t"/>
              <a:pathLst>
                <a:path extrusionOk="0" h="157194" w="203311">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1528800" y="3002450"/>
              <a:ext cx="528750" cy="818750"/>
            </a:xfrm>
            <a:custGeom>
              <a:rect b="b" l="l" r="r" t="t"/>
              <a:pathLst>
                <a:path extrusionOk="0" h="32750" w="2115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4651250" y="3002450"/>
              <a:ext cx="528750" cy="818750"/>
            </a:xfrm>
            <a:custGeom>
              <a:rect b="b" l="l" r="r" t="t"/>
              <a:pathLst>
                <a:path extrusionOk="0" h="32750" w="2115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5439125" y="3793550"/>
              <a:ext cx="528725" cy="818775"/>
            </a:xfrm>
            <a:custGeom>
              <a:rect b="b" l="l" r="r" t="t"/>
              <a:pathLst>
                <a:path extrusionOk="0" h="32751" w="21149">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5115950" y="1945750"/>
              <a:ext cx="528725" cy="818800"/>
            </a:xfrm>
            <a:custGeom>
              <a:rect b="b" l="l" r="r" t="t"/>
              <a:pathLst>
                <a:path extrusionOk="0" h="32752" w="21149">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2177650" y="2001375"/>
              <a:ext cx="528725" cy="818775"/>
            </a:xfrm>
            <a:custGeom>
              <a:rect b="b" l="l" r="r" t="t"/>
              <a:pathLst>
                <a:path extrusionOk="0" h="32751" w="21149">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2672475" y="3793550"/>
              <a:ext cx="528750" cy="818775"/>
            </a:xfrm>
            <a:custGeom>
              <a:rect b="b" l="l" r="r" t="t"/>
              <a:pathLst>
                <a:path extrusionOk="0" h="32751" w="2115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2411300" y="5141625"/>
              <a:ext cx="2884375" cy="334550"/>
            </a:xfrm>
            <a:custGeom>
              <a:rect b="b" l="l" r="r" t="t"/>
              <a:pathLst>
                <a:path extrusionOk="0" h="13382" w="115375">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2235600" y="308825"/>
              <a:ext cx="2856850" cy="1662475"/>
            </a:xfrm>
            <a:custGeom>
              <a:rect b="b" l="l" r="r" t="t"/>
              <a:pathLst>
                <a:path extrusionOk="0" h="66499" w="114274">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2228525" y="301750"/>
              <a:ext cx="2871000" cy="1676600"/>
            </a:xfrm>
            <a:custGeom>
              <a:rect b="b" l="l" r="r" t="t"/>
              <a:pathLst>
                <a:path extrusionOk="0" h="67064" w="11484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2235600" y="245175"/>
              <a:ext cx="2856850" cy="1662500"/>
            </a:xfrm>
            <a:custGeom>
              <a:rect b="b" l="l" r="r" t="t"/>
              <a:pathLst>
                <a:path extrusionOk="0" h="66500" w="114274">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2228525" y="238125"/>
              <a:ext cx="2871000" cy="1676625"/>
            </a:xfrm>
            <a:custGeom>
              <a:rect b="b" l="l" r="r" t="t"/>
              <a:pathLst>
                <a:path extrusionOk="0" h="67065" w="11484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3250625" y="3126275"/>
              <a:ext cx="877075" cy="523925"/>
            </a:xfrm>
            <a:custGeom>
              <a:rect b="b" l="l" r="r" t="t"/>
              <a:pathLst>
                <a:path extrusionOk="0" h="20957" w="35083">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3243575" y="3119200"/>
              <a:ext cx="892300" cy="538075"/>
            </a:xfrm>
            <a:custGeom>
              <a:rect b="b" l="l" r="r" t="t"/>
              <a:pathLst>
                <a:path extrusionOk="0" h="21523" w="35692">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3987875" y="2778125"/>
              <a:ext cx="411000" cy="496450"/>
            </a:xfrm>
            <a:custGeom>
              <a:rect b="b" l="l" r="r" t="t"/>
              <a:pathLst>
                <a:path extrusionOk="0" h="19858" w="1644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3980025" y="2771075"/>
              <a:ext cx="426425" cy="510575"/>
            </a:xfrm>
            <a:custGeom>
              <a:rect b="b" l="l" r="r" t="t"/>
              <a:pathLst>
                <a:path extrusionOk="0" h="20423" w="17057">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3987875" y="3090850"/>
              <a:ext cx="182825" cy="183725"/>
            </a:xfrm>
            <a:custGeom>
              <a:rect b="b" l="l" r="r" t="t"/>
              <a:pathLst>
                <a:path extrusionOk="0" h="7349" w="7313">
                  <a:moveTo>
                    <a:pt x="2119" y="1"/>
                  </a:moveTo>
                  <a:lnTo>
                    <a:pt x="1" y="1925"/>
                  </a:lnTo>
                  <a:lnTo>
                    <a:pt x="4576" y="7349"/>
                  </a:lnTo>
                  <a:lnTo>
                    <a:pt x="7312" y="6297"/>
                  </a:lnTo>
                  <a:lnTo>
                    <a:pt x="21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3980025" y="3083800"/>
              <a:ext cx="199200" cy="197850"/>
            </a:xfrm>
            <a:custGeom>
              <a:rect b="b" l="l" r="r" t="t"/>
              <a:pathLst>
                <a:path extrusionOk="0" h="7914" w="7968">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a:off x="5008775" y="5034000"/>
              <a:ext cx="219850" cy="305700"/>
            </a:xfrm>
            <a:custGeom>
              <a:rect b="b" l="l" r="r" t="t"/>
              <a:pathLst>
                <a:path extrusionOk="0" h="12228" w="8794">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a:off x="5001250" y="5026925"/>
              <a:ext cx="231225" cy="319800"/>
            </a:xfrm>
            <a:custGeom>
              <a:rect b="b" l="l" r="r" t="t"/>
              <a:pathLst>
                <a:path extrusionOk="0" h="12792" w="9249">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5097200" y="5233200"/>
              <a:ext cx="129400" cy="106475"/>
            </a:xfrm>
            <a:custGeom>
              <a:rect b="b" l="l" r="r" t="t"/>
              <a:pathLst>
                <a:path extrusionOk="0" h="4259" w="5176">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5089775" y="5226200"/>
              <a:ext cx="141650" cy="120525"/>
            </a:xfrm>
            <a:custGeom>
              <a:rect b="b" l="l" r="r" t="t"/>
              <a:pathLst>
                <a:path extrusionOk="0" h="4821" w="5666">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5079450" y="5231975"/>
              <a:ext cx="149075" cy="107725"/>
            </a:xfrm>
            <a:custGeom>
              <a:rect b="b" l="l" r="r" t="t"/>
              <a:pathLst>
                <a:path extrusionOk="0" h="4309" w="5963">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9"/>
            <p:cNvSpPr/>
            <p:nvPr/>
          </p:nvSpPr>
          <p:spPr>
            <a:xfrm>
              <a:off x="5071525" y="5224900"/>
              <a:ext cx="160875" cy="121825"/>
            </a:xfrm>
            <a:custGeom>
              <a:rect b="b" l="l" r="r" t="t"/>
              <a:pathLst>
                <a:path extrusionOk="0" h="4873" w="6435">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5037050" y="5085425"/>
              <a:ext cx="77225" cy="40700"/>
            </a:xfrm>
            <a:custGeom>
              <a:rect b="b" l="l" r="r" t="t"/>
              <a:pathLst>
                <a:path extrusionOk="0" h="1628" w="3089">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5037625" y="5081950"/>
              <a:ext cx="78125" cy="47700"/>
            </a:xfrm>
            <a:custGeom>
              <a:rect b="b" l="l" r="r" t="t"/>
              <a:pathLst>
                <a:path extrusionOk="0" h="1908" w="3125">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5049950" y="5103425"/>
              <a:ext cx="77200" cy="40725"/>
            </a:xfrm>
            <a:custGeom>
              <a:rect b="b" l="l" r="r" t="t"/>
              <a:pathLst>
                <a:path extrusionOk="0" h="1629" w="3088">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5050500" y="5100000"/>
              <a:ext cx="78100" cy="47675"/>
            </a:xfrm>
            <a:custGeom>
              <a:rect b="b" l="l" r="r" t="t"/>
              <a:pathLst>
                <a:path extrusionOk="0" h="1907" w="3124">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5062800" y="5121450"/>
              <a:ext cx="77225" cy="40700"/>
            </a:xfrm>
            <a:custGeom>
              <a:rect b="b" l="l" r="r" t="t"/>
              <a:pathLst>
                <a:path extrusionOk="0" h="1628" w="3089">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5063400" y="5118000"/>
              <a:ext cx="78050" cy="47700"/>
            </a:xfrm>
            <a:custGeom>
              <a:rect b="b" l="l" r="r" t="t"/>
              <a:pathLst>
                <a:path extrusionOk="0" h="1908" w="3122">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5075675" y="5139450"/>
              <a:ext cx="77225" cy="40725"/>
            </a:xfrm>
            <a:custGeom>
              <a:rect b="b" l="l" r="r" t="t"/>
              <a:pathLst>
                <a:path extrusionOk="0" h="1629" w="3089">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5076225" y="5136050"/>
              <a:ext cx="78100" cy="47650"/>
            </a:xfrm>
            <a:custGeom>
              <a:rect b="b" l="l" r="r" t="t"/>
              <a:pathLst>
                <a:path extrusionOk="0" h="1906" w="3124">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3769800" y="5154025"/>
              <a:ext cx="349200" cy="167825"/>
            </a:xfrm>
            <a:custGeom>
              <a:rect b="b" l="l" r="r" t="t"/>
              <a:pathLst>
                <a:path extrusionOk="0" h="6713" w="13968">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3785500" y="5146975"/>
              <a:ext cx="338800" cy="181925"/>
            </a:xfrm>
            <a:custGeom>
              <a:rect b="b" l="l" r="r" t="t"/>
              <a:pathLst>
                <a:path extrusionOk="0" h="7277" w="13552">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3769825" y="5244525"/>
              <a:ext cx="131125" cy="77275"/>
            </a:xfrm>
            <a:custGeom>
              <a:rect b="b" l="l" r="r" t="t"/>
              <a:pathLst>
                <a:path extrusionOk="0" h="3091" w="5245">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3785500" y="5237450"/>
              <a:ext cx="123575" cy="91400"/>
            </a:xfrm>
            <a:custGeom>
              <a:rect b="b" l="l" r="r" t="t"/>
              <a:pathLst>
                <a:path extrusionOk="0" h="3656" w="4943">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3928650" y="5190925"/>
              <a:ext cx="75125" cy="38500"/>
            </a:xfrm>
            <a:custGeom>
              <a:rect b="b" l="l" r="r" t="t"/>
              <a:pathLst>
                <a:path extrusionOk="0" h="1540" w="3005">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3935125" y="5187375"/>
              <a:ext cx="59900" cy="45575"/>
            </a:xfrm>
            <a:custGeom>
              <a:rect b="b" l="l" r="r" t="t"/>
              <a:pathLst>
                <a:path extrusionOk="0" h="1823" w="2396">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3905225" y="5197325"/>
              <a:ext cx="75125" cy="38450"/>
            </a:xfrm>
            <a:custGeom>
              <a:rect b="b" l="l" r="r" t="t"/>
              <a:pathLst>
                <a:path extrusionOk="0" h="1538" w="3005">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3911700" y="5193775"/>
              <a:ext cx="59900" cy="45550"/>
            </a:xfrm>
            <a:custGeom>
              <a:rect b="b" l="l" r="r" t="t"/>
              <a:pathLst>
                <a:path extrusionOk="0" h="1822" w="2396">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3891700" y="5206675"/>
              <a:ext cx="75100" cy="38475"/>
            </a:xfrm>
            <a:custGeom>
              <a:rect b="b" l="l" r="r" t="t"/>
              <a:pathLst>
                <a:path extrusionOk="0" h="1539" w="3004">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3898125" y="5203125"/>
              <a:ext cx="59950" cy="45550"/>
            </a:xfrm>
            <a:custGeom>
              <a:rect b="b" l="l" r="r" t="t"/>
              <a:pathLst>
                <a:path extrusionOk="0" h="1822" w="2398">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3866775" y="5218000"/>
              <a:ext cx="75125" cy="38475"/>
            </a:xfrm>
            <a:custGeom>
              <a:rect b="b" l="l" r="r" t="t"/>
              <a:pathLst>
                <a:path extrusionOk="0" h="1539" w="3005">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3873225" y="5214450"/>
              <a:ext cx="59925" cy="45550"/>
            </a:xfrm>
            <a:custGeom>
              <a:rect b="b" l="l" r="r" t="t"/>
              <a:pathLst>
                <a:path extrusionOk="0" h="1822" w="2397">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3784100" y="5269900"/>
              <a:ext cx="331850" cy="51950"/>
            </a:xfrm>
            <a:custGeom>
              <a:rect b="b" l="l" r="r" t="t"/>
              <a:pathLst>
                <a:path extrusionOk="0" h="2078" w="13274">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3785925" y="5262825"/>
              <a:ext cx="337200" cy="66075"/>
            </a:xfrm>
            <a:custGeom>
              <a:rect b="b" l="l" r="r" t="t"/>
              <a:pathLst>
                <a:path extrusionOk="0" h="2643" w="13488">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3801575" y="3619975"/>
              <a:ext cx="1281850" cy="1582825"/>
            </a:xfrm>
            <a:custGeom>
              <a:rect b="b" l="l" r="r" t="t"/>
              <a:pathLst>
                <a:path extrusionOk="0" h="63313" w="51274">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3793375" y="3613100"/>
              <a:ext cx="1297275" cy="1596750"/>
            </a:xfrm>
            <a:custGeom>
              <a:rect b="b" l="l" r="r" t="t"/>
              <a:pathLst>
                <a:path extrusionOk="0" h="63870" w="51891">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4154275" y="3915350"/>
              <a:ext cx="162100" cy="57925"/>
            </a:xfrm>
            <a:custGeom>
              <a:rect b="b" l="l" r="r" t="t"/>
              <a:pathLst>
                <a:path extrusionOk="0" h="2317" w="6484">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4085250" y="3943675"/>
              <a:ext cx="215475" cy="37325"/>
            </a:xfrm>
            <a:custGeom>
              <a:rect b="b" l="l" r="r" t="t"/>
              <a:pathLst>
                <a:path extrusionOk="0" h="1493" w="8619">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4575950" y="3715975"/>
              <a:ext cx="66600" cy="129525"/>
            </a:xfrm>
            <a:custGeom>
              <a:rect b="b" l="l" r="r" t="t"/>
              <a:pathLst>
                <a:path extrusionOk="0" h="5181" w="2664">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4257700" y="3744100"/>
              <a:ext cx="76975" cy="175650"/>
            </a:xfrm>
            <a:custGeom>
              <a:rect b="b" l="l" r="r" t="t"/>
              <a:pathLst>
                <a:path extrusionOk="0" h="7026" w="3079">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4127225" y="2778000"/>
              <a:ext cx="886950" cy="960325"/>
            </a:xfrm>
            <a:custGeom>
              <a:rect b="b" l="l" r="r" t="t"/>
              <a:pathLst>
                <a:path extrusionOk="0" h="38413" w="35478">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4120300" y="2770925"/>
              <a:ext cx="901625" cy="974500"/>
            </a:xfrm>
            <a:custGeom>
              <a:rect b="b" l="l" r="r" t="t"/>
              <a:pathLst>
                <a:path extrusionOk="0" h="38980" w="36065">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4499925" y="2779525"/>
              <a:ext cx="385300" cy="261475"/>
            </a:xfrm>
            <a:custGeom>
              <a:rect b="b" l="l" r="r" t="t"/>
              <a:pathLst>
                <a:path extrusionOk="0" h="10459" w="15412">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4492750" y="2772450"/>
              <a:ext cx="400450" cy="275600"/>
            </a:xfrm>
            <a:custGeom>
              <a:rect b="b" l="l" r="r" t="t"/>
              <a:pathLst>
                <a:path extrusionOk="0" h="11024" w="16018">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4541500" y="2338925"/>
              <a:ext cx="473450" cy="642100"/>
            </a:xfrm>
            <a:custGeom>
              <a:rect b="b" l="l" r="r" t="t"/>
              <a:pathLst>
                <a:path extrusionOk="0" h="25684" w="18938">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4534275" y="2331850"/>
              <a:ext cx="476000" cy="656200"/>
            </a:xfrm>
            <a:custGeom>
              <a:rect b="b" l="l" r="r" t="t"/>
              <a:pathLst>
                <a:path extrusionOk="0" h="26248" w="1904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4581175" y="2183300"/>
              <a:ext cx="498075" cy="486200"/>
            </a:xfrm>
            <a:custGeom>
              <a:rect b="b" l="l" r="r" t="t"/>
              <a:pathLst>
                <a:path extrusionOk="0" h="19448" w="19923">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4577850" y="2176275"/>
              <a:ext cx="508925" cy="500275"/>
            </a:xfrm>
            <a:custGeom>
              <a:rect b="b" l="l" r="r" t="t"/>
              <a:pathLst>
                <a:path extrusionOk="0" h="20011" w="20357">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5032475" y="2518475"/>
              <a:ext cx="18975" cy="59825"/>
            </a:xfrm>
            <a:custGeom>
              <a:rect b="b" l="l" r="r" t="t"/>
              <a:pathLst>
                <a:path extrusionOk="0" h="2393" w="759">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4654750" y="2334100"/>
              <a:ext cx="383075" cy="161700"/>
            </a:xfrm>
            <a:custGeom>
              <a:rect b="b" l="l" r="r" t="t"/>
              <a:pathLst>
                <a:path extrusionOk="0" h="6468" w="15323">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4863275" y="2453825"/>
              <a:ext cx="138100" cy="143650"/>
            </a:xfrm>
            <a:custGeom>
              <a:rect b="b" l="l" r="r" t="t"/>
              <a:pathLst>
                <a:path extrusionOk="0" h="5746" w="5524">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4655275" y="2705725"/>
              <a:ext cx="171975" cy="50150"/>
            </a:xfrm>
            <a:custGeom>
              <a:rect b="b" l="l" r="r" t="t"/>
              <a:pathLst>
                <a:path extrusionOk="0" h="2006" w="6879">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4616275" y="2610500"/>
              <a:ext cx="131400" cy="48675"/>
            </a:xfrm>
            <a:custGeom>
              <a:rect b="b" l="l" r="r" t="t"/>
              <a:pathLst>
                <a:path extrusionOk="0" h="1947" w="5256">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4716300" y="2600225"/>
              <a:ext cx="54075" cy="29575"/>
            </a:xfrm>
            <a:custGeom>
              <a:rect b="b" l="l" r="r" t="t"/>
              <a:pathLst>
                <a:path extrusionOk="0" h="1183" w="2163">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4572350" y="2527500"/>
              <a:ext cx="79800" cy="72050"/>
            </a:xfrm>
            <a:custGeom>
              <a:rect b="b" l="l" r="r" t="t"/>
              <a:pathLst>
                <a:path extrusionOk="0" h="2882" w="3192">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4565250" y="2520400"/>
              <a:ext cx="94400" cy="86225"/>
            </a:xfrm>
            <a:custGeom>
              <a:rect b="b" l="l" r="r" t="t"/>
              <a:pathLst>
                <a:path extrusionOk="0" h="3449" w="3776">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4638400" y="2478975"/>
              <a:ext cx="27625" cy="40900"/>
            </a:xfrm>
            <a:custGeom>
              <a:rect b="b" l="l" r="r" t="t"/>
              <a:pathLst>
                <a:path extrusionOk="0" h="1636" w="1105">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4706025" y="2513300"/>
              <a:ext cx="27625" cy="40900"/>
            </a:xfrm>
            <a:custGeom>
              <a:rect b="b" l="l" r="r" t="t"/>
              <a:pathLst>
                <a:path extrusionOk="0" h="1636" w="1105">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4733625" y="2464000"/>
              <a:ext cx="39000" cy="56675"/>
            </a:xfrm>
            <a:custGeom>
              <a:rect b="b" l="l" r="r" t="t"/>
              <a:pathLst>
                <a:path extrusionOk="0" h="2267" w="1560">
                  <a:moveTo>
                    <a:pt x="1" y="0"/>
                  </a:moveTo>
                  <a:lnTo>
                    <a:pt x="1418" y="2267"/>
                  </a:lnTo>
                  <a:cubicBezTo>
                    <a:pt x="1559" y="142"/>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4724650" y="2456925"/>
              <a:ext cx="55425" cy="70825"/>
            </a:xfrm>
            <a:custGeom>
              <a:rect b="b" l="l" r="r" t="t"/>
              <a:pathLst>
                <a:path extrusionOk="0" h="2833" w="2217">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4648650" y="2429275"/>
              <a:ext cx="49600" cy="20600"/>
            </a:xfrm>
            <a:custGeom>
              <a:rect b="b" l="l" r="r" t="t"/>
              <a:pathLst>
                <a:path extrusionOk="0" h="824" w="1984">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4639550" y="2422200"/>
              <a:ext cx="67475" cy="34725"/>
            </a:xfrm>
            <a:custGeom>
              <a:rect b="b" l="l" r="r" t="t"/>
              <a:pathLst>
                <a:path extrusionOk="0" h="1389" w="2699">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3243525" y="1029425"/>
              <a:ext cx="744700" cy="1174425"/>
            </a:xfrm>
            <a:custGeom>
              <a:rect b="b" l="l" r="r" t="t"/>
              <a:pathLst>
                <a:path extrusionOk="0" h="46977" w="29788">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3234300" y="1022500"/>
              <a:ext cx="763150" cy="1188425"/>
            </a:xfrm>
            <a:custGeom>
              <a:rect b="b" l="l" r="r" t="t"/>
              <a:pathLst>
                <a:path extrusionOk="0" h="47537" w="30526">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3243525" y="999075"/>
              <a:ext cx="744700" cy="1174425"/>
            </a:xfrm>
            <a:custGeom>
              <a:rect b="b" l="l" r="r" t="t"/>
              <a:pathLst>
                <a:path extrusionOk="0" h="46977" w="29788">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3234300" y="992150"/>
              <a:ext cx="763150" cy="1188450"/>
            </a:xfrm>
            <a:custGeom>
              <a:rect b="b" l="l" r="r" t="t"/>
              <a:pathLst>
                <a:path extrusionOk="0" h="47538" w="30526">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2827675" y="2093775"/>
              <a:ext cx="1514525" cy="1514525"/>
            </a:xfrm>
            <a:custGeom>
              <a:rect b="b" l="l" r="r" t="t"/>
              <a:pathLst>
                <a:path extrusionOk="0" h="60581" w="60581">
                  <a:moveTo>
                    <a:pt x="1" y="1"/>
                  </a:moveTo>
                  <a:lnTo>
                    <a:pt x="1" y="60581"/>
                  </a:lnTo>
                  <a:lnTo>
                    <a:pt x="60580" y="60581"/>
                  </a:lnTo>
                  <a:lnTo>
                    <a:pt x="605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2820625" y="2086725"/>
              <a:ext cx="1528625" cy="1528650"/>
            </a:xfrm>
            <a:custGeom>
              <a:rect b="b" l="l" r="r" t="t"/>
              <a:pathLst>
                <a:path extrusionOk="0" h="61146" w="61145">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2898100" y="2164225"/>
              <a:ext cx="1373650" cy="1373625"/>
            </a:xfrm>
            <a:custGeom>
              <a:rect b="b" l="l" r="r" t="t"/>
              <a:pathLst>
                <a:path extrusionOk="0" h="54945" w="54946">
                  <a:moveTo>
                    <a:pt x="1" y="0"/>
                  </a:moveTo>
                  <a:lnTo>
                    <a:pt x="1" y="54945"/>
                  </a:lnTo>
                  <a:lnTo>
                    <a:pt x="54945" y="54945"/>
                  </a:lnTo>
                  <a:lnTo>
                    <a:pt x="54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2891050" y="2157150"/>
              <a:ext cx="1387775" cy="1387800"/>
            </a:xfrm>
            <a:custGeom>
              <a:rect b="b" l="l" r="r" t="t"/>
              <a:pathLst>
                <a:path extrusionOk="0" h="55512" w="55511">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2898100" y="2600550"/>
              <a:ext cx="1373650" cy="937325"/>
            </a:xfrm>
            <a:custGeom>
              <a:rect b="b" l="l" r="r" t="t"/>
              <a:pathLst>
                <a:path extrusionOk="0" h="37493" w="54946">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2891050" y="2593475"/>
              <a:ext cx="1387775" cy="951475"/>
            </a:xfrm>
            <a:custGeom>
              <a:rect b="b" l="l" r="r" t="t"/>
              <a:pathLst>
                <a:path extrusionOk="0" h="38059" w="55511">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3234175" y="2360675"/>
              <a:ext cx="346675" cy="346650"/>
            </a:xfrm>
            <a:custGeom>
              <a:rect b="b" l="l" r="r" t="t"/>
              <a:pathLst>
                <a:path extrusionOk="0" h="13866" w="13867">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3227100" y="2353600"/>
              <a:ext cx="360800" cy="360775"/>
            </a:xfrm>
            <a:custGeom>
              <a:rect b="b" l="l" r="r" t="t"/>
              <a:pathLst>
                <a:path extrusionOk="0" h="14431" w="14432">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3513700" y="2949125"/>
              <a:ext cx="1528500" cy="720675"/>
            </a:xfrm>
            <a:custGeom>
              <a:rect b="b" l="l" r="r" t="t"/>
              <a:pathLst>
                <a:path extrusionOk="0" h="28827" w="6114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3506125" y="2942150"/>
              <a:ext cx="1544150" cy="734750"/>
            </a:xfrm>
            <a:custGeom>
              <a:rect b="b" l="l" r="r" t="t"/>
              <a:pathLst>
                <a:path extrusionOk="0" h="29390" w="61766">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4416950" y="2923850"/>
              <a:ext cx="632475" cy="586425"/>
            </a:xfrm>
            <a:custGeom>
              <a:rect b="b" l="l" r="r" t="t"/>
              <a:pathLst>
                <a:path extrusionOk="0" h="23457" w="25299">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4409750" y="2916800"/>
              <a:ext cx="647150" cy="600550"/>
            </a:xfrm>
            <a:custGeom>
              <a:rect b="b" l="l" r="r" t="t"/>
              <a:pathLst>
                <a:path extrusionOk="0" h="24022" w="25886">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4416950" y="3305775"/>
              <a:ext cx="265150" cy="204500"/>
            </a:xfrm>
            <a:custGeom>
              <a:rect b="b" l="l" r="r" t="t"/>
              <a:pathLst>
                <a:path extrusionOk="0" h="8180" w="10606">
                  <a:moveTo>
                    <a:pt x="1992" y="1"/>
                  </a:moveTo>
                  <a:lnTo>
                    <a:pt x="0" y="1998"/>
                  </a:lnTo>
                  <a:lnTo>
                    <a:pt x="8588" y="8179"/>
                  </a:lnTo>
                  <a:lnTo>
                    <a:pt x="10605" y="6279"/>
                  </a:lnTo>
                  <a:lnTo>
                    <a:pt x="19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4409750" y="3298750"/>
              <a:ext cx="280425" cy="218600"/>
            </a:xfrm>
            <a:custGeom>
              <a:rect b="b" l="l" r="r" t="t"/>
              <a:pathLst>
                <a:path extrusionOk="0" h="8744" w="11217">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3250625" y="3574150"/>
              <a:ext cx="107125" cy="70225"/>
            </a:xfrm>
            <a:custGeom>
              <a:rect b="b" l="l" r="r" t="t"/>
              <a:pathLst>
                <a:path extrusionOk="0" h="2809" w="4285">
                  <a:moveTo>
                    <a:pt x="1009" y="1"/>
                  </a:moveTo>
                  <a:lnTo>
                    <a:pt x="1" y="219"/>
                  </a:lnTo>
                  <a:lnTo>
                    <a:pt x="2179" y="2573"/>
                  </a:lnTo>
                  <a:lnTo>
                    <a:pt x="4284" y="2808"/>
                  </a:lnTo>
                  <a:lnTo>
                    <a:pt x="10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3241750" y="3567075"/>
              <a:ext cx="125550" cy="84350"/>
            </a:xfrm>
            <a:custGeom>
              <a:rect b="b" l="l" r="r" t="t"/>
              <a:pathLst>
                <a:path extrusionOk="0" h="3374" w="5022">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3353000" y="3574150"/>
              <a:ext cx="107075" cy="70225"/>
            </a:xfrm>
            <a:custGeom>
              <a:rect b="b" l="l" r="r" t="t"/>
              <a:pathLst>
                <a:path extrusionOk="0" h="2809" w="4283">
                  <a:moveTo>
                    <a:pt x="1008" y="1"/>
                  </a:moveTo>
                  <a:lnTo>
                    <a:pt x="0" y="219"/>
                  </a:lnTo>
                  <a:lnTo>
                    <a:pt x="2177" y="2573"/>
                  </a:lnTo>
                  <a:lnTo>
                    <a:pt x="4282" y="2808"/>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3344075" y="3567075"/>
              <a:ext cx="125575" cy="84350"/>
            </a:xfrm>
            <a:custGeom>
              <a:rect b="b" l="l" r="r" t="t"/>
              <a:pathLst>
                <a:path extrusionOk="0" h="3374" w="5023">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3296300" y="3565375"/>
              <a:ext cx="114075" cy="84825"/>
            </a:xfrm>
            <a:custGeom>
              <a:rect b="b" l="l" r="r" t="t"/>
              <a:pathLst>
                <a:path extrusionOk="0" h="3393" w="4563">
                  <a:moveTo>
                    <a:pt x="1" y="1"/>
                  </a:moveTo>
                  <a:lnTo>
                    <a:pt x="2457" y="3159"/>
                  </a:lnTo>
                  <a:lnTo>
                    <a:pt x="3276" y="3393"/>
                  </a:lnTo>
                  <a:lnTo>
                    <a:pt x="4562" y="3159"/>
                  </a:lnTo>
                  <a:lnTo>
                    <a:pt x="15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3287125" y="3558325"/>
              <a:ext cx="132250" cy="98950"/>
            </a:xfrm>
            <a:custGeom>
              <a:rect b="b" l="l" r="r" t="t"/>
              <a:pathLst>
                <a:path extrusionOk="0" h="3958" w="529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3229050" y="3579625"/>
              <a:ext cx="76050" cy="58875"/>
            </a:xfrm>
            <a:custGeom>
              <a:rect b="b" l="l" r="r" t="t"/>
              <a:pathLst>
                <a:path extrusionOk="0" h="2355" w="3042">
                  <a:moveTo>
                    <a:pt x="864" y="0"/>
                  </a:moveTo>
                  <a:lnTo>
                    <a:pt x="1" y="249"/>
                  </a:lnTo>
                  <a:lnTo>
                    <a:pt x="1053" y="2238"/>
                  </a:lnTo>
                  <a:lnTo>
                    <a:pt x="3042" y="2354"/>
                  </a:lnTo>
                  <a:lnTo>
                    <a:pt x="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3220700" y="3572575"/>
              <a:ext cx="93800" cy="73050"/>
            </a:xfrm>
            <a:custGeom>
              <a:rect b="b" l="l" r="r" t="t"/>
              <a:pathLst>
                <a:path extrusionOk="0" h="2922" w="3752">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0"/>
          <p:cNvSpPr txBox="1"/>
          <p:nvPr>
            <p:ph idx="6" type="title"/>
          </p:nvPr>
        </p:nvSpPr>
        <p:spPr>
          <a:xfrm>
            <a:off x="3364228" y="949413"/>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773" name="Google Shape;773;p30"/>
          <p:cNvCxnSpPr/>
          <p:nvPr/>
        </p:nvCxnSpPr>
        <p:spPr>
          <a:xfrm>
            <a:off x="4558925" y="675600"/>
            <a:ext cx="0" cy="4211700"/>
          </a:xfrm>
          <a:prstGeom prst="straightConnector1">
            <a:avLst/>
          </a:prstGeom>
          <a:noFill/>
          <a:ln cap="flat" cmpd="sng" w="19050">
            <a:solidFill>
              <a:schemeClr val="lt1"/>
            </a:solidFill>
            <a:prstDash val="solid"/>
            <a:round/>
            <a:headEnd len="med" w="med" type="oval"/>
            <a:tailEnd len="med" w="med" type="oval"/>
          </a:ln>
        </p:spPr>
      </p:cxnSp>
      <p:sp>
        <p:nvSpPr>
          <p:cNvPr id="774" name="Google Shape;774;p30"/>
          <p:cNvSpPr txBox="1"/>
          <p:nvPr>
            <p:ph type="ctrTitle"/>
          </p:nvPr>
        </p:nvSpPr>
        <p:spPr>
          <a:xfrm>
            <a:off x="558928" y="824588"/>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Compras en </a:t>
            </a:r>
            <a:r>
              <a:rPr lang="en">
                <a:solidFill>
                  <a:schemeClr val="lt2"/>
                </a:solidFill>
              </a:rPr>
              <a:t>línea</a:t>
            </a:r>
            <a:endParaRPr>
              <a:solidFill>
                <a:schemeClr val="lt2"/>
              </a:solidFill>
            </a:endParaRPr>
          </a:p>
        </p:txBody>
      </p:sp>
      <p:sp>
        <p:nvSpPr>
          <p:cNvPr id="775" name="Google Shape;775;p30"/>
          <p:cNvSpPr txBox="1"/>
          <p:nvPr>
            <p:ph idx="1" type="subTitle"/>
          </p:nvPr>
        </p:nvSpPr>
        <p:spPr>
          <a:xfrm>
            <a:off x="558928" y="1222813"/>
            <a:ext cx="2729100" cy="63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rPr>
              <a:t>Se usa cifrado para evitar que se desvíe la información</a:t>
            </a:r>
            <a:endParaRPr>
              <a:solidFill>
                <a:schemeClr val="lt2"/>
              </a:solidFill>
            </a:endParaRPr>
          </a:p>
        </p:txBody>
      </p:sp>
      <p:sp>
        <p:nvSpPr>
          <p:cNvPr id="776" name="Google Shape;776;p30"/>
          <p:cNvSpPr txBox="1"/>
          <p:nvPr>
            <p:ph idx="2" type="ctrTitle"/>
          </p:nvPr>
        </p:nvSpPr>
        <p:spPr>
          <a:xfrm>
            <a:off x="558928" y="2264775"/>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Proteger Dispositivos</a:t>
            </a:r>
            <a:endParaRPr>
              <a:solidFill>
                <a:schemeClr val="lt2"/>
              </a:solidFill>
            </a:endParaRPr>
          </a:p>
        </p:txBody>
      </p:sp>
      <p:sp>
        <p:nvSpPr>
          <p:cNvPr id="777" name="Google Shape;777;p30"/>
          <p:cNvSpPr txBox="1"/>
          <p:nvPr>
            <p:ph idx="3" type="subTitle"/>
          </p:nvPr>
        </p:nvSpPr>
        <p:spPr>
          <a:xfrm>
            <a:off x="558928" y="2663000"/>
            <a:ext cx="2729100" cy="63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2"/>
                </a:solidFill>
              </a:rPr>
              <a:t>El cifrado para computadoras portátiles.</a:t>
            </a:r>
            <a:endParaRPr>
              <a:solidFill>
                <a:schemeClr val="lt2"/>
              </a:solidFill>
            </a:endParaRPr>
          </a:p>
          <a:p>
            <a:pPr indent="0" lvl="0" marL="0" rtl="0" algn="r">
              <a:spcBef>
                <a:spcPts val="0"/>
              </a:spcBef>
              <a:spcAft>
                <a:spcPts val="0"/>
              </a:spcAft>
              <a:buClr>
                <a:schemeClr val="dk1"/>
              </a:buClr>
              <a:buSzPts val="1100"/>
              <a:buFont typeface="Arial"/>
              <a:buNone/>
            </a:pPr>
            <a:r>
              <a:t/>
            </a:r>
            <a:endParaRPr>
              <a:solidFill>
                <a:schemeClr val="lt2"/>
              </a:solidFill>
            </a:endParaRPr>
          </a:p>
        </p:txBody>
      </p:sp>
      <p:sp>
        <p:nvSpPr>
          <p:cNvPr id="778" name="Google Shape;778;p30"/>
          <p:cNvSpPr txBox="1"/>
          <p:nvPr>
            <p:ph idx="4" type="ctrTitle"/>
          </p:nvPr>
        </p:nvSpPr>
        <p:spPr>
          <a:xfrm>
            <a:off x="558928" y="3704975"/>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Sitios Web</a:t>
            </a:r>
            <a:endParaRPr>
              <a:solidFill>
                <a:schemeClr val="lt2"/>
              </a:solidFill>
            </a:endParaRPr>
          </a:p>
        </p:txBody>
      </p:sp>
      <p:sp>
        <p:nvSpPr>
          <p:cNvPr id="779" name="Google Shape;779;p30"/>
          <p:cNvSpPr txBox="1"/>
          <p:nvPr>
            <p:ph idx="5" type="subTitle"/>
          </p:nvPr>
        </p:nvSpPr>
        <p:spPr>
          <a:xfrm>
            <a:off x="558925" y="3894200"/>
            <a:ext cx="2729100" cy="12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solidFill>
                <a:schemeClr val="lt2"/>
              </a:solidFill>
            </a:endParaRPr>
          </a:p>
          <a:p>
            <a:pPr indent="0" lvl="0" marL="0" rtl="0" algn="r">
              <a:spcBef>
                <a:spcPts val="0"/>
              </a:spcBef>
              <a:spcAft>
                <a:spcPts val="0"/>
              </a:spcAft>
              <a:buNone/>
            </a:pPr>
            <a:r>
              <a:rPr lang="en">
                <a:solidFill>
                  <a:schemeClr val="lt2"/>
                </a:solidFill>
              </a:rPr>
              <a:t>U</a:t>
            </a:r>
            <a:r>
              <a:rPr lang="en">
                <a:solidFill>
                  <a:schemeClr val="lt2"/>
                </a:solidFill>
              </a:rPr>
              <a:t>tilizan la "capa de sockets seguros" (SSL),</a:t>
            </a:r>
            <a:endParaRPr>
              <a:solidFill>
                <a:schemeClr val="lt2"/>
              </a:solidFill>
            </a:endParaRPr>
          </a:p>
        </p:txBody>
      </p:sp>
      <p:sp>
        <p:nvSpPr>
          <p:cNvPr id="780" name="Google Shape;780;p30"/>
          <p:cNvSpPr txBox="1"/>
          <p:nvPr>
            <p:ph idx="7" type="title"/>
          </p:nvPr>
        </p:nvSpPr>
        <p:spPr>
          <a:xfrm>
            <a:off x="3364228" y="2386350"/>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81" name="Google Shape;781;p30"/>
          <p:cNvSpPr txBox="1"/>
          <p:nvPr>
            <p:ph idx="8" type="title"/>
          </p:nvPr>
        </p:nvSpPr>
        <p:spPr>
          <a:xfrm>
            <a:off x="3364228" y="3823300"/>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82" name="Google Shape;782;p30"/>
          <p:cNvSpPr txBox="1"/>
          <p:nvPr>
            <p:ph idx="9" type="title"/>
          </p:nvPr>
        </p:nvSpPr>
        <p:spPr>
          <a:xfrm>
            <a:off x="4561428" y="949413"/>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83" name="Google Shape;783;p30"/>
          <p:cNvSpPr txBox="1"/>
          <p:nvPr>
            <p:ph idx="13" type="title"/>
          </p:nvPr>
        </p:nvSpPr>
        <p:spPr>
          <a:xfrm>
            <a:off x="4561428" y="2386350"/>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784" name="Google Shape;784;p30"/>
          <p:cNvSpPr txBox="1"/>
          <p:nvPr>
            <p:ph idx="14" type="title"/>
          </p:nvPr>
        </p:nvSpPr>
        <p:spPr>
          <a:xfrm>
            <a:off x="4561428" y="3823300"/>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785" name="Google Shape;785;p30"/>
          <p:cNvSpPr txBox="1"/>
          <p:nvPr>
            <p:ph idx="15" type="ctrTitle"/>
          </p:nvPr>
        </p:nvSpPr>
        <p:spPr>
          <a:xfrm>
            <a:off x="5829828" y="824588"/>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Correo electronico</a:t>
            </a:r>
            <a:endParaRPr>
              <a:solidFill>
                <a:schemeClr val="lt2"/>
              </a:solidFill>
            </a:endParaRPr>
          </a:p>
        </p:txBody>
      </p:sp>
      <p:sp>
        <p:nvSpPr>
          <p:cNvPr id="786" name="Google Shape;786;p30"/>
          <p:cNvSpPr txBox="1"/>
          <p:nvPr>
            <p:ph idx="16" type="subTitle"/>
          </p:nvPr>
        </p:nvSpPr>
        <p:spPr>
          <a:xfrm>
            <a:off x="5829828" y="1222813"/>
            <a:ext cx="27291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Puede estar cifrado con protocolos como OpenPGP.</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787" name="Google Shape;787;p30"/>
          <p:cNvSpPr txBox="1"/>
          <p:nvPr>
            <p:ph idx="17" type="ctrTitle"/>
          </p:nvPr>
        </p:nvSpPr>
        <p:spPr>
          <a:xfrm>
            <a:off x="5623075" y="2179063"/>
            <a:ext cx="3314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VPN (redes privadas virtuales)</a:t>
            </a:r>
            <a:endParaRPr>
              <a:solidFill>
                <a:schemeClr val="lt2"/>
              </a:solidFill>
            </a:endParaRPr>
          </a:p>
        </p:txBody>
      </p:sp>
      <p:sp>
        <p:nvSpPr>
          <p:cNvPr id="788" name="Google Shape;788;p30"/>
          <p:cNvSpPr txBox="1"/>
          <p:nvPr>
            <p:ph idx="18" type="subTitle"/>
          </p:nvPr>
        </p:nvSpPr>
        <p:spPr>
          <a:xfrm>
            <a:off x="5756128" y="2568375"/>
            <a:ext cx="27291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Todo lo que almacenes en la nube debiera estar cifrado</a:t>
            </a:r>
            <a:endParaRPr>
              <a:solidFill>
                <a:schemeClr val="lt2"/>
              </a:solidFill>
            </a:endParaRPr>
          </a:p>
        </p:txBody>
      </p:sp>
      <p:sp>
        <p:nvSpPr>
          <p:cNvPr id="789" name="Google Shape;789;p30"/>
          <p:cNvSpPr txBox="1"/>
          <p:nvPr>
            <p:ph idx="19" type="ctrTitle"/>
          </p:nvPr>
        </p:nvSpPr>
        <p:spPr>
          <a:xfrm>
            <a:off x="5829828" y="3704975"/>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Borrar datos</a:t>
            </a:r>
            <a:endParaRPr>
              <a:solidFill>
                <a:schemeClr val="lt2"/>
              </a:solidFill>
            </a:endParaRPr>
          </a:p>
        </p:txBody>
      </p:sp>
      <p:sp>
        <p:nvSpPr>
          <p:cNvPr id="790" name="Google Shape;790;p30"/>
          <p:cNvSpPr txBox="1"/>
          <p:nvPr>
            <p:ph idx="20" type="subTitle"/>
          </p:nvPr>
        </p:nvSpPr>
        <p:spPr>
          <a:xfrm>
            <a:off x="5829828" y="4103200"/>
            <a:ext cx="27291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Si cifras los datos primero y descartas la clave</a:t>
            </a:r>
            <a:endParaRPr>
              <a:solidFill>
                <a:schemeClr val="lt2"/>
              </a:solidFill>
            </a:endParaRPr>
          </a:p>
        </p:txBody>
      </p:sp>
      <p:cxnSp>
        <p:nvCxnSpPr>
          <p:cNvPr id="791" name="Google Shape;791;p30"/>
          <p:cNvCxnSpPr/>
          <p:nvPr/>
        </p:nvCxnSpPr>
        <p:spPr>
          <a:xfrm>
            <a:off x="889175" y="2066900"/>
            <a:ext cx="7339500" cy="0"/>
          </a:xfrm>
          <a:prstGeom prst="straightConnector1">
            <a:avLst/>
          </a:prstGeom>
          <a:noFill/>
          <a:ln cap="flat" cmpd="sng" w="19050">
            <a:solidFill>
              <a:schemeClr val="lt1"/>
            </a:solidFill>
            <a:prstDash val="solid"/>
            <a:round/>
            <a:headEnd len="med" w="med" type="oval"/>
            <a:tailEnd len="med" w="med" type="oval"/>
          </a:ln>
        </p:spPr>
      </p:cxnSp>
      <p:cxnSp>
        <p:nvCxnSpPr>
          <p:cNvPr id="792" name="Google Shape;792;p30"/>
          <p:cNvCxnSpPr/>
          <p:nvPr/>
        </p:nvCxnSpPr>
        <p:spPr>
          <a:xfrm>
            <a:off x="889175" y="3505375"/>
            <a:ext cx="7339500" cy="0"/>
          </a:xfrm>
          <a:prstGeom prst="straightConnector1">
            <a:avLst/>
          </a:prstGeom>
          <a:noFill/>
          <a:ln cap="flat" cmpd="sng" w="19050">
            <a:solidFill>
              <a:schemeClr val="lt1"/>
            </a:solidFill>
            <a:prstDash val="solid"/>
            <a:round/>
            <a:headEnd len="med" w="med" type="oval"/>
            <a:tailEnd len="med" w="med" type="oval"/>
          </a:ln>
        </p:spPr>
      </p:cxnSp>
      <p:sp>
        <p:nvSpPr>
          <p:cNvPr id="793" name="Google Shape;793;p30"/>
          <p:cNvSpPr txBox="1"/>
          <p:nvPr/>
        </p:nvSpPr>
        <p:spPr>
          <a:xfrm>
            <a:off x="152400" y="152400"/>
            <a:ext cx="3000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200">
                <a:solidFill>
                  <a:schemeClr val="lt2"/>
                </a:solidFill>
                <a:latin typeface="Viga"/>
                <a:ea typeface="Viga"/>
                <a:cs typeface="Viga"/>
                <a:sym typeface="Viga"/>
              </a:rPr>
              <a:t>Usos del cifrado</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3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Criptografia</a:t>
            </a:r>
            <a:endParaRPr/>
          </a:p>
        </p:txBody>
      </p:sp>
      <p:sp>
        <p:nvSpPr>
          <p:cNvPr id="799" name="Google Shape;799;p31"/>
          <p:cNvSpPr txBox="1"/>
          <p:nvPr>
            <p:ph idx="1" type="body"/>
          </p:nvPr>
        </p:nvSpPr>
        <p:spPr>
          <a:xfrm>
            <a:off x="626625" y="1061775"/>
            <a:ext cx="4503900" cy="3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Del griego kryptos: "ocultar", y grafos: "escribir" </a:t>
            </a:r>
            <a:endParaRPr/>
          </a:p>
          <a:p>
            <a:pPr indent="0" lvl="0" marL="0" rtl="0" algn="l">
              <a:spcBef>
                <a:spcPts val="1600"/>
              </a:spcBef>
              <a:spcAft>
                <a:spcPts val="0"/>
              </a:spcAft>
              <a:buClr>
                <a:schemeClr val="dk1"/>
              </a:buClr>
              <a:buSzPts val="1100"/>
              <a:buFont typeface="Arial"/>
              <a:buNone/>
            </a:pPr>
            <a:r>
              <a:rPr lang="en"/>
              <a:t>Se ocupa de concebir funciones o dispositivos capaces de convertir mensajes legibles en mensajes cifrados,utilizando técnicas matemáticas</a:t>
            </a:r>
            <a:endParaRPr/>
          </a:p>
          <a:p>
            <a:pPr indent="0" lvl="0" marL="0" rtl="0" algn="l">
              <a:spcBef>
                <a:spcPts val="1600"/>
              </a:spcBef>
              <a:spcAft>
                <a:spcPts val="0"/>
              </a:spcAft>
              <a:buClr>
                <a:schemeClr val="dk1"/>
              </a:buClr>
              <a:buSzPts val="1100"/>
              <a:buFont typeface="Arial"/>
              <a:buNone/>
            </a:pPr>
            <a:r>
              <a:rPr lang="en"/>
              <a:t>Proviene de una rama de las matemáticas, iniciada por el matemático Claude Elwood Shannon en 1948, denominada: “Teoría de la Información”</a:t>
            </a:r>
            <a:endParaRPr/>
          </a:p>
          <a:p>
            <a:pPr indent="0" lvl="0" marL="0" rtl="0" algn="l">
              <a:spcBef>
                <a:spcPts val="1600"/>
              </a:spcBef>
              <a:spcAft>
                <a:spcPts val="1600"/>
              </a:spcAft>
              <a:buNone/>
            </a:pPr>
            <a:r>
              <a:t/>
            </a:r>
            <a:endParaRPr/>
          </a:p>
        </p:txBody>
      </p:sp>
      <p:sp>
        <p:nvSpPr>
          <p:cNvPr id="800" name="Google Shape;800;p31"/>
          <p:cNvSpPr/>
          <p:nvPr/>
        </p:nvSpPr>
        <p:spPr>
          <a:xfrm>
            <a:off x="3650822" y="2633495"/>
            <a:ext cx="12710" cy="35957"/>
          </a:xfrm>
          <a:custGeom>
            <a:rect b="b" l="l" r="r" t="t"/>
            <a:pathLst>
              <a:path extrusionOk="0" h="1887" w="667">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5404601" y="151800"/>
            <a:ext cx="4229946" cy="4077518"/>
          </a:xfrm>
          <a:custGeom>
            <a:rect b="b" l="l" r="r" t="t"/>
            <a:pathLst>
              <a:path extrusionOk="0" h="197626" w="205138">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31"/>
          <p:cNvGrpSpPr/>
          <p:nvPr/>
        </p:nvGrpSpPr>
        <p:grpSpPr>
          <a:xfrm>
            <a:off x="6250469" y="1061771"/>
            <a:ext cx="2509292" cy="2315764"/>
            <a:chOff x="962450" y="238100"/>
            <a:chExt cx="5751300" cy="5238100"/>
          </a:xfrm>
        </p:grpSpPr>
        <p:sp>
          <p:nvSpPr>
            <p:cNvPr id="803" name="Google Shape;803;p31"/>
            <p:cNvSpPr/>
            <p:nvPr/>
          </p:nvSpPr>
          <p:spPr>
            <a:xfrm>
              <a:off x="962450" y="238100"/>
              <a:ext cx="5751300" cy="5155000"/>
            </a:xfrm>
            <a:custGeom>
              <a:rect b="b" l="l" r="r" t="t"/>
              <a:pathLst>
                <a:path extrusionOk="0" h="206200" w="230052">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1030525" y="242725"/>
              <a:ext cx="5561175" cy="5150350"/>
            </a:xfrm>
            <a:custGeom>
              <a:rect b="b" l="l" r="r" t="t"/>
              <a:pathLst>
                <a:path extrusionOk="0" h="206014" w="222447">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1506350" y="5243875"/>
              <a:ext cx="4508750" cy="232325"/>
            </a:xfrm>
            <a:custGeom>
              <a:rect b="b" l="l" r="r" t="t"/>
              <a:pathLst>
                <a:path extrusionOk="0" h="9293" w="18035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2371200" y="3301350"/>
              <a:ext cx="2908425" cy="1849500"/>
            </a:xfrm>
            <a:custGeom>
              <a:rect b="b" l="l" r="r" t="t"/>
              <a:pathLst>
                <a:path extrusionOk="0" h="73980" w="116337">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2364000" y="3294125"/>
              <a:ext cx="2922825" cy="1863925"/>
            </a:xfrm>
            <a:custGeom>
              <a:rect b="b" l="l" r="r" t="t"/>
              <a:pathLst>
                <a:path extrusionOk="0" h="74557" w="116913">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2520625" y="3441725"/>
              <a:ext cx="2609575" cy="1734000"/>
            </a:xfrm>
            <a:custGeom>
              <a:rect b="b" l="l" r="r" t="t"/>
              <a:pathLst>
                <a:path extrusionOk="0" h="69360" w="104383">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b="50%" l="50%" r="50%" t="50%"/>
              </a:path>
              <a:tileRect/>
            </a:gra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2017725" y="5114250"/>
              <a:ext cx="3486000" cy="186000"/>
            </a:xfrm>
            <a:custGeom>
              <a:rect b="b" l="l" r="r" t="t"/>
              <a:pathLst>
                <a:path extrusionOk="0" h="7440" w="13944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2010500" y="5107050"/>
              <a:ext cx="3500400" cy="200425"/>
            </a:xfrm>
            <a:custGeom>
              <a:rect b="b" l="l" r="r" t="t"/>
              <a:pathLst>
                <a:path extrusionOk="0" h="8017" w="140016">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2558025" y="1598375"/>
              <a:ext cx="1254950" cy="2801925"/>
            </a:xfrm>
            <a:custGeom>
              <a:rect b="b" l="l" r="r" t="t"/>
              <a:pathLst>
                <a:path extrusionOk="0" h="112077" w="50198">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2550725" y="1591175"/>
              <a:ext cx="1269450" cy="2816325"/>
            </a:xfrm>
            <a:custGeom>
              <a:rect b="b" l="l" r="r" t="t"/>
              <a:pathLst>
                <a:path extrusionOk="0" h="112653" w="50778">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3812950" y="1598375"/>
              <a:ext cx="1254975" cy="2801925"/>
            </a:xfrm>
            <a:custGeom>
              <a:rect b="b" l="l" r="r" t="t"/>
              <a:pathLst>
                <a:path extrusionOk="0" h="112077" w="50199">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3805750" y="1591175"/>
              <a:ext cx="1269475" cy="2816325"/>
            </a:xfrm>
            <a:custGeom>
              <a:rect b="b" l="l" r="r" t="t"/>
              <a:pathLst>
                <a:path extrusionOk="0" h="112653" w="50779">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2650050" y="1710875"/>
              <a:ext cx="2325850" cy="2576950"/>
            </a:xfrm>
            <a:custGeom>
              <a:rect b="b" l="l" r="r" t="t"/>
              <a:pathLst>
                <a:path extrusionOk="0" h="103078" w="93034">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2642775" y="1703675"/>
              <a:ext cx="2340350" cy="2591300"/>
            </a:xfrm>
            <a:custGeom>
              <a:rect b="b" l="l" r="r" t="t"/>
              <a:pathLst>
                <a:path extrusionOk="0" h="103652" w="93614">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3070950" y="2263700"/>
              <a:ext cx="1904950" cy="2024100"/>
            </a:xfrm>
            <a:custGeom>
              <a:rect b="b" l="l" r="r" t="t"/>
              <a:pathLst>
                <a:path extrusionOk="0" h="80964" w="76198">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3063275" y="2256475"/>
              <a:ext cx="1919875" cy="2038500"/>
            </a:xfrm>
            <a:custGeom>
              <a:rect b="b" l="l" r="r" t="t"/>
              <a:pathLst>
                <a:path extrusionOk="0" h="81540" w="76795">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3314775" y="1960000"/>
              <a:ext cx="1010750" cy="985675"/>
            </a:xfrm>
            <a:custGeom>
              <a:rect b="b" l="l" r="r" t="t"/>
              <a:pathLst>
                <a:path extrusionOk="0" h="39427" w="4043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3307550" y="1952800"/>
              <a:ext cx="1025175" cy="1000075"/>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3261250" y="2748875"/>
              <a:ext cx="1103450" cy="932375"/>
            </a:xfrm>
            <a:custGeom>
              <a:rect b="b" l="l" r="r" t="t"/>
              <a:pathLst>
                <a:path extrusionOk="0" h="37295" w="44138">
                  <a:moveTo>
                    <a:pt x="0" y="1"/>
                  </a:moveTo>
                  <a:lnTo>
                    <a:pt x="0" y="37295"/>
                  </a:lnTo>
                  <a:lnTo>
                    <a:pt x="44137" y="37295"/>
                  </a:lnTo>
                  <a:lnTo>
                    <a:pt x="44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3254025" y="2741675"/>
              <a:ext cx="1117900" cy="946775"/>
            </a:xfrm>
            <a:custGeom>
              <a:rect b="b" l="l" r="r" t="t"/>
              <a:pathLst>
                <a:path extrusionOk="0" h="37871" w="44716">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3687425" y="3015925"/>
              <a:ext cx="240325" cy="437650"/>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3680200" y="3008700"/>
              <a:ext cx="254725" cy="452075"/>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5977700" y="2926050"/>
              <a:ext cx="16800" cy="36025"/>
            </a:xfrm>
            <a:custGeom>
              <a:rect b="b" l="l" r="r" t="t"/>
              <a:pathLst>
                <a:path extrusionOk="0" h="1441" w="672">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1532575" y="886700"/>
              <a:ext cx="4456100" cy="2011825"/>
            </a:xfrm>
            <a:custGeom>
              <a:rect b="b" l="l" r="r" t="t"/>
              <a:pathLst>
                <a:path extrusionOk="0" h="80473" w="178244">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1526800" y="2928150"/>
              <a:ext cx="16750" cy="35925"/>
            </a:xfrm>
            <a:custGeom>
              <a:rect b="b" l="l" r="r" t="t"/>
              <a:pathLst>
                <a:path extrusionOk="0" h="1437" w="67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1772350" y="2060100"/>
              <a:ext cx="387300" cy="519325"/>
            </a:xfrm>
            <a:custGeom>
              <a:rect b="b" l="l" r="r" t="t"/>
              <a:pathLst>
                <a:path extrusionOk="0" h="20773" w="15492">
                  <a:moveTo>
                    <a:pt x="1" y="0"/>
                  </a:moveTo>
                  <a:lnTo>
                    <a:pt x="10386" y="20772"/>
                  </a:lnTo>
                  <a:lnTo>
                    <a:pt x="15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1763500" y="2052900"/>
              <a:ext cx="404250" cy="533725"/>
            </a:xfrm>
            <a:custGeom>
              <a:rect b="b" l="l" r="r" t="t"/>
              <a:pathLst>
                <a:path extrusionOk="0" h="21349" w="1617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1813950" y="2079800"/>
              <a:ext cx="246475" cy="499625"/>
            </a:xfrm>
            <a:custGeom>
              <a:rect b="b" l="l" r="r" t="t"/>
              <a:pathLst>
                <a:path extrusionOk="0" h="19985" w="9859">
                  <a:moveTo>
                    <a:pt x="0" y="0"/>
                  </a:moveTo>
                  <a:lnTo>
                    <a:pt x="8722" y="19984"/>
                  </a:lnTo>
                  <a:lnTo>
                    <a:pt x="9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1805275" y="2072600"/>
              <a:ext cx="262550" cy="514025"/>
            </a:xfrm>
            <a:custGeom>
              <a:rect b="b" l="l" r="r" t="t"/>
              <a:pathLst>
                <a:path extrusionOk="0" h="20561" w="10502">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1759225" y="2040900"/>
              <a:ext cx="272800" cy="538525"/>
            </a:xfrm>
            <a:custGeom>
              <a:rect b="b" l="l" r="r" t="t"/>
              <a:pathLst>
                <a:path extrusionOk="0" h="21541" w="10912">
                  <a:moveTo>
                    <a:pt x="0" y="1"/>
                  </a:moveTo>
                  <a:lnTo>
                    <a:pt x="10911" y="21540"/>
                  </a:lnTo>
                  <a:lnTo>
                    <a:pt x="9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1750375" y="2033700"/>
              <a:ext cx="289025" cy="552925"/>
            </a:xfrm>
            <a:custGeom>
              <a:rect b="b" l="l" r="r" t="t"/>
              <a:pathLst>
                <a:path extrusionOk="0" h="22117" w="11561">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1173825" y="1944100"/>
              <a:ext cx="858200" cy="635325"/>
            </a:xfrm>
            <a:custGeom>
              <a:rect b="b" l="l" r="r" t="t"/>
              <a:pathLst>
                <a:path extrusionOk="0" h="25413" w="34328">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1165700" y="1936875"/>
              <a:ext cx="874250" cy="649750"/>
            </a:xfrm>
            <a:custGeom>
              <a:rect b="b" l="l" r="r" t="t"/>
              <a:pathLst>
                <a:path extrusionOk="0" h="25990" w="3497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1888075" y="1032825"/>
              <a:ext cx="941125" cy="557025"/>
            </a:xfrm>
            <a:custGeom>
              <a:rect b="b" l="l" r="r" t="t"/>
              <a:pathLst>
                <a:path extrusionOk="0" h="22281" w="37645">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1880875" y="1025625"/>
              <a:ext cx="955550" cy="571450"/>
            </a:xfrm>
            <a:custGeom>
              <a:rect b="b" l="l" r="r" t="t"/>
              <a:pathLst>
                <a:path extrusionOk="0" h="22858" w="38222">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1888075" y="1138475"/>
              <a:ext cx="941125" cy="201700"/>
            </a:xfrm>
            <a:custGeom>
              <a:rect b="b" l="l" r="r" t="t"/>
              <a:pathLst>
                <a:path extrusionOk="0" h="8068" w="37645">
                  <a:moveTo>
                    <a:pt x="0" y="0"/>
                  </a:moveTo>
                  <a:lnTo>
                    <a:pt x="0" y="8068"/>
                  </a:lnTo>
                  <a:lnTo>
                    <a:pt x="37645" y="8068"/>
                  </a:lnTo>
                  <a:lnTo>
                    <a:pt x="37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1880875" y="1131300"/>
              <a:ext cx="955550" cy="216075"/>
            </a:xfrm>
            <a:custGeom>
              <a:rect b="b" l="l" r="r" t="t"/>
              <a:pathLst>
                <a:path extrusionOk="0" h="8643" w="38222">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2548725" y="1461550"/>
              <a:ext cx="81825" cy="78725"/>
            </a:xfrm>
            <a:custGeom>
              <a:rect b="b" l="l" r="r" t="t"/>
              <a:pathLst>
                <a:path extrusionOk="0" h="3149" w="3273">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2540950" y="1454350"/>
              <a:ext cx="96800" cy="93150"/>
            </a:xfrm>
            <a:custGeom>
              <a:rect b="b" l="l" r="r" t="t"/>
              <a:pathLst>
                <a:path extrusionOk="0" h="3726" w="3872">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2658050" y="1461550"/>
              <a:ext cx="81850" cy="78725"/>
            </a:xfrm>
            <a:custGeom>
              <a:rect b="b" l="l" r="r" t="t"/>
              <a:pathLst>
                <a:path extrusionOk="0" h="3149" w="3274">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2650275" y="1454350"/>
              <a:ext cx="96825" cy="93150"/>
            </a:xfrm>
            <a:custGeom>
              <a:rect b="b" l="l" r="r" t="t"/>
              <a:pathLst>
                <a:path extrusionOk="0" h="3726" w="3873">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3330175" y="659725"/>
              <a:ext cx="1007825" cy="653450"/>
            </a:xfrm>
            <a:custGeom>
              <a:rect b="b" l="l" r="r" t="t"/>
              <a:pathLst>
                <a:path extrusionOk="0" h="26138" w="40313">
                  <a:moveTo>
                    <a:pt x="1" y="0"/>
                  </a:moveTo>
                  <a:lnTo>
                    <a:pt x="1" y="26137"/>
                  </a:lnTo>
                  <a:lnTo>
                    <a:pt x="40313" y="26137"/>
                  </a:lnTo>
                  <a:lnTo>
                    <a:pt x="403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3322950" y="652525"/>
              <a:ext cx="1022250" cy="667850"/>
            </a:xfrm>
            <a:custGeom>
              <a:rect b="b" l="l" r="r" t="t"/>
              <a:pathLst>
                <a:path extrusionOk="0" h="26714" w="4089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3379200" y="701150"/>
              <a:ext cx="912950" cy="565175"/>
            </a:xfrm>
            <a:custGeom>
              <a:rect b="b" l="l" r="r" t="t"/>
              <a:pathLst>
                <a:path extrusionOk="0" h="22607" w="36518">
                  <a:moveTo>
                    <a:pt x="1" y="1"/>
                  </a:moveTo>
                  <a:lnTo>
                    <a:pt x="1" y="22607"/>
                  </a:lnTo>
                  <a:lnTo>
                    <a:pt x="36518" y="22607"/>
                  </a:lnTo>
                  <a:lnTo>
                    <a:pt x="36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3372050" y="693950"/>
              <a:ext cx="927300" cy="579575"/>
            </a:xfrm>
            <a:custGeom>
              <a:rect b="b" l="l" r="r" t="t"/>
              <a:pathLst>
                <a:path extrusionOk="0" h="23183" w="37092">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3422700" y="927050"/>
              <a:ext cx="223600" cy="244550"/>
            </a:xfrm>
            <a:custGeom>
              <a:rect b="b" l="l" r="r" t="t"/>
              <a:pathLst>
                <a:path extrusionOk="0" h="9782" w="8944">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3415500" y="919850"/>
              <a:ext cx="238000" cy="258975"/>
            </a:xfrm>
            <a:custGeom>
              <a:rect b="b" l="l" r="r" t="t"/>
              <a:pathLst>
                <a:path extrusionOk="0" h="10359" w="952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3457625" y="794325"/>
              <a:ext cx="153725" cy="153725"/>
            </a:xfrm>
            <a:custGeom>
              <a:rect b="b" l="l" r="r" t="t"/>
              <a:pathLst>
                <a:path extrusionOk="0" h="6149" w="6149">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3450425" y="787100"/>
              <a:ext cx="168125" cy="168150"/>
            </a:xfrm>
            <a:custGeom>
              <a:rect b="b" l="l" r="r" t="t"/>
              <a:pathLst>
                <a:path extrusionOk="0" h="6726" w="6725">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3743650" y="794325"/>
              <a:ext cx="215150" cy="28800"/>
            </a:xfrm>
            <a:custGeom>
              <a:rect b="b" l="l" r="r" t="t"/>
              <a:pathLst>
                <a:path extrusionOk="0" h="1152" w="8606">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3743650" y="875050"/>
              <a:ext cx="215150" cy="28850"/>
            </a:xfrm>
            <a:custGeom>
              <a:rect b="b" l="l" r="r" t="t"/>
              <a:pathLst>
                <a:path extrusionOk="0" h="1154" w="8606">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3743650" y="1017875"/>
              <a:ext cx="463550" cy="28825"/>
            </a:xfrm>
            <a:custGeom>
              <a:rect b="b" l="l" r="r" t="t"/>
              <a:pathLst>
                <a:path extrusionOk="0" h="1153" w="18542">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3743650" y="1123450"/>
              <a:ext cx="463550" cy="28850"/>
            </a:xfrm>
            <a:custGeom>
              <a:rect b="b" l="l" r="r" t="t"/>
              <a:pathLst>
                <a:path extrusionOk="0" h="1154" w="18542">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4883650" y="1032825"/>
              <a:ext cx="917400" cy="558175"/>
            </a:xfrm>
            <a:custGeom>
              <a:rect b="b" l="l" r="r" t="t"/>
              <a:pathLst>
                <a:path extrusionOk="0" h="22327" w="36696">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4869250" y="1018450"/>
              <a:ext cx="946225" cy="586925"/>
            </a:xfrm>
            <a:custGeom>
              <a:rect b="b" l="l" r="r" t="t"/>
              <a:pathLst>
                <a:path extrusionOk="0" h="23477" w="37849">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4883650" y="1032825"/>
              <a:ext cx="917400" cy="275225"/>
            </a:xfrm>
            <a:custGeom>
              <a:rect b="b" l="l" r="r" t="t"/>
              <a:pathLst>
                <a:path extrusionOk="0" h="11009" w="36696">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4869225" y="1018400"/>
              <a:ext cx="946225" cy="304000"/>
            </a:xfrm>
            <a:custGeom>
              <a:rect b="b" l="l" r="r" t="t"/>
              <a:pathLst>
                <a:path extrusionOk="0" h="12160" w="37849">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5394725" y="2005800"/>
              <a:ext cx="927275" cy="468050"/>
            </a:xfrm>
            <a:custGeom>
              <a:rect b="b" l="l" r="r" t="t"/>
              <a:pathLst>
                <a:path extrusionOk="0" h="18722" w="37091">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5394725" y="2351400"/>
              <a:ext cx="140275" cy="251400"/>
            </a:xfrm>
            <a:custGeom>
              <a:rect b="b" l="l" r="r" t="t"/>
              <a:pathLst>
                <a:path extrusionOk="0" h="10056" w="5611">
                  <a:moveTo>
                    <a:pt x="0" y="1"/>
                  </a:moveTo>
                  <a:lnTo>
                    <a:pt x="0" y="10056"/>
                  </a:lnTo>
                  <a:lnTo>
                    <a:pt x="5610" y="3599"/>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5618200" y="2200325"/>
              <a:ext cx="99875" cy="96125"/>
            </a:xfrm>
            <a:custGeom>
              <a:rect b="b" l="l" r="r" t="t"/>
              <a:pathLst>
                <a:path extrusionOk="0" h="3845" w="3995">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5824050" y="2200325"/>
              <a:ext cx="99925" cy="96125"/>
            </a:xfrm>
            <a:custGeom>
              <a:rect b="b" l="l" r="r" t="t"/>
              <a:pathLst>
                <a:path extrusionOk="0" h="3845" w="3997">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6029975" y="2200325"/>
              <a:ext cx="99875" cy="96125"/>
            </a:xfrm>
            <a:custGeom>
              <a:rect b="b" l="l" r="r" t="t"/>
              <a:pathLst>
                <a:path extrusionOk="0" h="3845" w="3995">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1157425" y="3075450"/>
              <a:ext cx="875850" cy="648650"/>
            </a:xfrm>
            <a:custGeom>
              <a:rect b="b" l="l" r="r" t="t"/>
              <a:pathLst>
                <a:path extrusionOk="0" h="25946" w="35034">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5604225" y="3056750"/>
              <a:ext cx="696275" cy="696225"/>
            </a:xfrm>
            <a:custGeom>
              <a:rect b="b" l="l" r="r" t="t"/>
              <a:pathLst>
                <a:path extrusionOk="0" h="27849" w="27851">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31"/>
          <p:cNvSpPr txBox="1"/>
          <p:nvPr/>
        </p:nvSpPr>
        <p:spPr>
          <a:xfrm>
            <a:off x="1039125" y="3154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32"/>
          <p:cNvSpPr txBox="1"/>
          <p:nvPr>
            <p:ph type="title"/>
          </p:nvPr>
        </p:nvSpPr>
        <p:spPr>
          <a:xfrm>
            <a:off x="783275" y="14392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Criptografía</a:t>
            </a:r>
            <a:r>
              <a:rPr lang="en"/>
              <a:t> simétrica vs asimétrica</a:t>
            </a:r>
            <a:endParaRPr/>
          </a:p>
        </p:txBody>
      </p:sp>
      <p:sp>
        <p:nvSpPr>
          <p:cNvPr id="873" name="Google Shape;873;p32"/>
          <p:cNvSpPr txBox="1"/>
          <p:nvPr>
            <p:ph idx="1" type="body"/>
          </p:nvPr>
        </p:nvSpPr>
        <p:spPr>
          <a:xfrm>
            <a:off x="5316193" y="3289275"/>
            <a:ext cx="26286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ada usuario tiene dos llaves: una pública y otra privada. </a:t>
            </a:r>
            <a:endParaRPr/>
          </a:p>
          <a:p>
            <a:pPr indent="0" lvl="0" marL="0" rtl="0" algn="ctr">
              <a:spcBef>
                <a:spcPts val="1600"/>
              </a:spcBef>
              <a:spcAft>
                <a:spcPts val="1600"/>
              </a:spcAft>
              <a:buNone/>
            </a:pPr>
            <a:r>
              <a:rPr lang="en"/>
              <a:t>Esto con el fin de cifrar el mensaje con una de las llaves y descifrar con la llave restante</a:t>
            </a:r>
            <a:endParaRPr/>
          </a:p>
        </p:txBody>
      </p:sp>
      <p:sp>
        <p:nvSpPr>
          <p:cNvPr id="874" name="Google Shape;874;p32"/>
          <p:cNvSpPr txBox="1"/>
          <p:nvPr>
            <p:ph idx="2" type="title"/>
          </p:nvPr>
        </p:nvSpPr>
        <p:spPr>
          <a:xfrm>
            <a:off x="5316193" y="2749575"/>
            <a:ext cx="26286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Criptografía</a:t>
            </a:r>
            <a:r>
              <a:rPr lang="en"/>
              <a:t> Asimétrica</a:t>
            </a:r>
            <a:endParaRPr/>
          </a:p>
        </p:txBody>
      </p:sp>
      <p:sp>
        <p:nvSpPr>
          <p:cNvPr id="875" name="Google Shape;875;p32"/>
          <p:cNvSpPr txBox="1"/>
          <p:nvPr>
            <p:ph idx="3" type="body"/>
          </p:nvPr>
        </p:nvSpPr>
        <p:spPr>
          <a:xfrm>
            <a:off x="912072" y="3289275"/>
            <a:ext cx="3279600" cy="11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on conocidos como criptosistemas de clave privada </a:t>
            </a:r>
            <a:endParaRPr/>
          </a:p>
          <a:p>
            <a:pPr indent="0" lvl="0" marL="0" rtl="0" algn="ctr">
              <a:spcBef>
                <a:spcPts val="1600"/>
              </a:spcBef>
              <a:spcAft>
                <a:spcPts val="0"/>
              </a:spcAft>
              <a:buNone/>
            </a:pPr>
            <a:r>
              <a:rPr lang="en"/>
              <a:t> Se caracteriza por tener una sola llave para cifrar y descifrar el mensaje </a:t>
            </a:r>
            <a:endParaRPr/>
          </a:p>
          <a:p>
            <a:pPr indent="0" lvl="0" marL="0" rtl="0" algn="ctr">
              <a:spcBef>
                <a:spcPts val="1600"/>
              </a:spcBef>
              <a:spcAft>
                <a:spcPts val="1600"/>
              </a:spcAft>
              <a:buNone/>
            </a:pPr>
            <a:r>
              <a:t/>
            </a:r>
            <a:endParaRPr/>
          </a:p>
        </p:txBody>
      </p:sp>
      <p:sp>
        <p:nvSpPr>
          <p:cNvPr id="876" name="Google Shape;876;p32"/>
          <p:cNvSpPr txBox="1"/>
          <p:nvPr>
            <p:ph idx="4" type="title"/>
          </p:nvPr>
        </p:nvSpPr>
        <p:spPr>
          <a:xfrm>
            <a:off x="1199212" y="2746800"/>
            <a:ext cx="26286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Criptografía</a:t>
            </a:r>
            <a:r>
              <a:rPr lang="en"/>
              <a:t> Simétrica</a:t>
            </a:r>
            <a:endParaRPr/>
          </a:p>
        </p:txBody>
      </p:sp>
      <p:sp>
        <p:nvSpPr>
          <p:cNvPr id="877" name="Google Shape;877;p32"/>
          <p:cNvSpPr/>
          <p:nvPr/>
        </p:nvSpPr>
        <p:spPr>
          <a:xfrm>
            <a:off x="2097795" y="2050837"/>
            <a:ext cx="156548" cy="216095"/>
          </a:xfrm>
          <a:custGeom>
            <a:rect b="b" l="l" r="r" t="t"/>
            <a:pathLst>
              <a:path extrusionOk="0" h="30055" w="21773">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2097795" y="2050837"/>
            <a:ext cx="156548" cy="216095"/>
          </a:xfrm>
          <a:custGeom>
            <a:rect b="b" l="l" r="r" t="t"/>
            <a:pathLst>
              <a:path extrusionOk="0" h="30055" w="21773">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2415751" y="2265732"/>
            <a:ext cx="272242" cy="206540"/>
          </a:xfrm>
          <a:custGeom>
            <a:rect b="b" l="l" r="r" t="t"/>
            <a:pathLst>
              <a:path extrusionOk="0" h="28726" w="37864">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2199447" y="1944399"/>
            <a:ext cx="69707" cy="109173"/>
          </a:xfrm>
          <a:custGeom>
            <a:rect b="b" l="l" r="r" t="t"/>
            <a:pathLst>
              <a:path extrusionOk="0" h="15184" w="9695">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32"/>
          <p:cNvGrpSpPr/>
          <p:nvPr/>
        </p:nvGrpSpPr>
        <p:grpSpPr>
          <a:xfrm>
            <a:off x="1170503" y="1216072"/>
            <a:ext cx="935978" cy="1337578"/>
            <a:chOff x="3605604" y="1716301"/>
            <a:chExt cx="2158124" cy="2696187"/>
          </a:xfrm>
        </p:grpSpPr>
        <p:sp>
          <p:nvSpPr>
            <p:cNvPr id="882" name="Google Shape;882;p32"/>
            <p:cNvSpPr/>
            <p:nvPr/>
          </p:nvSpPr>
          <p:spPr>
            <a:xfrm>
              <a:off x="3611854" y="1721637"/>
              <a:ext cx="862372" cy="1070872"/>
            </a:xfrm>
            <a:custGeom>
              <a:rect b="b" l="l" r="r" t="t"/>
              <a:pathLst>
                <a:path extrusionOk="0" h="56199" w="45257">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3605604" y="1716301"/>
              <a:ext cx="873958" cy="1081600"/>
            </a:xfrm>
            <a:custGeom>
              <a:rect b="b" l="l" r="r" t="t"/>
              <a:pathLst>
                <a:path extrusionOk="0" h="56762" w="45865">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3675879" y="1804945"/>
              <a:ext cx="751834" cy="809971"/>
            </a:xfrm>
            <a:custGeom>
              <a:rect b="b" l="l" r="r" t="t"/>
              <a:pathLst>
                <a:path extrusionOk="0" h="42507" w="39456">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3755434" y="2044505"/>
              <a:ext cx="476127" cy="739029"/>
            </a:xfrm>
            <a:custGeom>
              <a:rect b="b" l="l" r="r" t="t"/>
              <a:pathLst>
                <a:path extrusionOk="0" h="38784" w="24987">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4191431" y="1996448"/>
              <a:ext cx="18617" cy="24695"/>
            </a:xfrm>
            <a:custGeom>
              <a:rect b="b" l="l" r="r" t="t"/>
              <a:pathLst>
                <a:path extrusionOk="0" h="1296" w="977">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4388670" y="2630732"/>
              <a:ext cx="395296" cy="343219"/>
            </a:xfrm>
            <a:custGeom>
              <a:rect b="b" l="l" r="r" t="t"/>
              <a:pathLst>
                <a:path extrusionOk="0" h="18012" w="20745">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4384249" y="2625301"/>
              <a:ext cx="406500" cy="353985"/>
            </a:xfrm>
            <a:custGeom>
              <a:rect b="b" l="l" r="r" t="t"/>
              <a:pathLst>
                <a:path extrusionOk="0" h="18577" w="21333">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4508811" y="4188573"/>
              <a:ext cx="245352" cy="128126"/>
            </a:xfrm>
            <a:custGeom>
              <a:rect b="b" l="l" r="r" t="t"/>
              <a:pathLst>
                <a:path extrusionOk="0" h="6724" w="12876">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4503228" y="4183200"/>
              <a:ext cx="256366" cy="138854"/>
            </a:xfrm>
            <a:custGeom>
              <a:rect b="b" l="l" r="r" t="t"/>
              <a:pathLst>
                <a:path extrusionOk="0" h="7287" w="13454">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4521483" y="4255837"/>
              <a:ext cx="228431" cy="60843"/>
            </a:xfrm>
            <a:custGeom>
              <a:rect b="b" l="l" r="r" t="t"/>
              <a:pathLst>
                <a:path extrusionOk="0" h="3193" w="11988">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4516052" y="4250483"/>
              <a:ext cx="239426" cy="71571"/>
            </a:xfrm>
            <a:custGeom>
              <a:rect b="b" l="l" r="r" t="t"/>
              <a:pathLst>
                <a:path extrusionOk="0" h="3756" w="12565">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3818982" y="2130728"/>
              <a:ext cx="867593" cy="2102071"/>
            </a:xfrm>
            <a:custGeom>
              <a:rect b="b" l="l" r="r" t="t"/>
              <a:pathLst>
                <a:path extrusionOk="0" h="110316" w="45531">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3813647" y="2125393"/>
              <a:ext cx="875825" cy="2112780"/>
            </a:xfrm>
            <a:custGeom>
              <a:rect b="b" l="l" r="r" t="t"/>
              <a:pathLst>
                <a:path extrusionOk="0" h="110878" w="45963">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4471959" y="2414229"/>
              <a:ext cx="34032" cy="79383"/>
            </a:xfrm>
            <a:custGeom>
              <a:rect b="b" l="l" r="r" t="t"/>
              <a:pathLst>
                <a:path extrusionOk="0" h="4166" w="1786">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4276817" y="2645537"/>
              <a:ext cx="102554" cy="34871"/>
            </a:xfrm>
            <a:custGeom>
              <a:rect b="b" l="l" r="r" t="t"/>
              <a:pathLst>
                <a:path extrusionOk="0" h="1830" w="5382">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3818982" y="2883248"/>
              <a:ext cx="867593" cy="1349551"/>
            </a:xfrm>
            <a:custGeom>
              <a:rect b="b" l="l" r="r" t="t"/>
              <a:pathLst>
                <a:path extrusionOk="0" h="70824" w="45531">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3813647" y="2877894"/>
              <a:ext cx="875844" cy="1360260"/>
            </a:xfrm>
            <a:custGeom>
              <a:rect b="b" l="l" r="r" t="t"/>
              <a:pathLst>
                <a:path extrusionOk="0" h="71386" w="45964">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5055175" y="2964518"/>
              <a:ext cx="217551" cy="233233"/>
            </a:xfrm>
            <a:custGeom>
              <a:rect b="b" l="l" r="r" t="t"/>
              <a:pathLst>
                <a:path extrusionOk="0" h="12240" w="11417">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5049840" y="2959183"/>
              <a:ext cx="228241" cy="243904"/>
            </a:xfrm>
            <a:custGeom>
              <a:rect b="b" l="l" r="r" t="t"/>
              <a:pathLst>
                <a:path extrusionOk="0" h="12800" w="11978">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4085943" y="2913203"/>
              <a:ext cx="1280229" cy="76601"/>
            </a:xfrm>
            <a:custGeom>
              <a:rect b="b" l="l" r="r" t="t"/>
              <a:pathLst>
                <a:path extrusionOk="0" h="4020" w="67186">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4080588" y="2907868"/>
              <a:ext cx="1290957" cy="87291"/>
            </a:xfrm>
            <a:custGeom>
              <a:rect b="b" l="l" r="r" t="t"/>
              <a:pathLst>
                <a:path extrusionOk="0" h="4581" w="67749">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4903783" y="2901732"/>
              <a:ext cx="98000" cy="99562"/>
            </a:xfrm>
            <a:custGeom>
              <a:rect b="b" l="l" r="r" t="t"/>
              <a:pathLst>
                <a:path extrusionOk="0" h="5225" w="5143">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5654962" y="2863061"/>
              <a:ext cx="108766" cy="110271"/>
            </a:xfrm>
            <a:custGeom>
              <a:rect b="b" l="l" r="r" t="t"/>
              <a:pathLst>
                <a:path extrusionOk="0" h="5787" w="5708">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3729919" y="2752436"/>
              <a:ext cx="398154" cy="398154"/>
            </a:xfrm>
            <a:custGeom>
              <a:rect b="b" l="l" r="r" t="t"/>
              <a:pathLst>
                <a:path extrusionOk="0" h="20895" w="20895">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3724546" y="2747101"/>
              <a:ext cx="408882" cy="408882"/>
            </a:xfrm>
            <a:custGeom>
              <a:rect b="b" l="l" r="r" t="t"/>
              <a:pathLst>
                <a:path extrusionOk="0" h="21458" w="21458">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3848575" y="2819814"/>
              <a:ext cx="160824" cy="263416"/>
            </a:xfrm>
            <a:custGeom>
              <a:rect b="b" l="l" r="r" t="t"/>
              <a:pathLst>
                <a:path extrusionOk="0" h="13824" w="844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3843220" y="2814441"/>
              <a:ext cx="171533" cy="274144"/>
            </a:xfrm>
            <a:custGeom>
              <a:rect b="b" l="l" r="r" t="t"/>
              <a:pathLst>
                <a:path extrusionOk="0" h="14387" w="9002">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4744636" y="2935878"/>
              <a:ext cx="144913" cy="81841"/>
            </a:xfrm>
            <a:custGeom>
              <a:rect b="b" l="l" r="r" t="t"/>
              <a:pathLst>
                <a:path extrusionOk="0" h="4295" w="7605">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4738977" y="2930543"/>
              <a:ext cx="158976" cy="92550"/>
            </a:xfrm>
            <a:custGeom>
              <a:rect b="b" l="l" r="r" t="t"/>
              <a:pathLst>
                <a:path extrusionOk="0" h="4857" w="8343">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4791664" y="2963756"/>
              <a:ext cx="24924" cy="38758"/>
            </a:xfrm>
            <a:custGeom>
              <a:rect b="b" l="l" r="r" t="t"/>
              <a:pathLst>
                <a:path extrusionOk="0" h="2034" w="1308">
                  <a:moveTo>
                    <a:pt x="1307" y="1"/>
                  </a:moveTo>
                  <a:lnTo>
                    <a:pt x="1" y="2034"/>
                  </a:lnTo>
                  <a:cubicBezTo>
                    <a:pt x="1089" y="1744"/>
                    <a:pt x="1307" y="1"/>
                    <a:pt x="13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4785966" y="2958306"/>
              <a:ext cx="36338" cy="49562"/>
            </a:xfrm>
            <a:custGeom>
              <a:rect b="b" l="l" r="r" t="t"/>
              <a:pathLst>
                <a:path extrusionOk="0" h="2601" w="1907">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4820704" y="2952704"/>
              <a:ext cx="27668" cy="60881"/>
            </a:xfrm>
            <a:custGeom>
              <a:rect b="b" l="l" r="r" t="t"/>
              <a:pathLst>
                <a:path extrusionOk="0" h="3195" w="1452">
                  <a:moveTo>
                    <a:pt x="1452" y="0"/>
                  </a:moveTo>
                  <a:lnTo>
                    <a:pt x="1" y="3194"/>
                  </a:lnTo>
                  <a:cubicBezTo>
                    <a:pt x="871" y="2758"/>
                    <a:pt x="1452" y="1"/>
                    <a:pt x="1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4814930" y="2947464"/>
              <a:ext cx="39234" cy="71475"/>
            </a:xfrm>
            <a:custGeom>
              <a:rect b="b" l="l" r="r" t="t"/>
              <a:pathLst>
                <a:path extrusionOk="0" h="3751" w="2059">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4846961" y="2956877"/>
              <a:ext cx="22180" cy="55317"/>
            </a:xfrm>
            <a:custGeom>
              <a:rect b="b" l="l" r="r" t="t"/>
              <a:pathLst>
                <a:path extrusionOk="0" h="2903" w="1164">
                  <a:moveTo>
                    <a:pt x="1163" y="0"/>
                  </a:moveTo>
                  <a:lnTo>
                    <a:pt x="1" y="2903"/>
                  </a:lnTo>
                  <a:cubicBezTo>
                    <a:pt x="510" y="2176"/>
                    <a:pt x="1163" y="1"/>
                    <a:pt x="11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4840883" y="2951504"/>
              <a:ext cx="34223" cy="66026"/>
            </a:xfrm>
            <a:custGeom>
              <a:rect b="b" l="l" r="r" t="t"/>
              <a:pathLst>
                <a:path extrusionOk="0" h="3465" w="1796">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4270967" y="2130728"/>
              <a:ext cx="148038" cy="292799"/>
            </a:xfrm>
            <a:custGeom>
              <a:rect b="b" l="l" r="r" t="t"/>
              <a:pathLst>
                <a:path extrusionOk="0" h="15366" w="7769">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4265117" y="2125393"/>
              <a:ext cx="159833" cy="303489"/>
            </a:xfrm>
            <a:custGeom>
              <a:rect b="b" l="l" r="r" t="t"/>
              <a:pathLst>
                <a:path extrusionOk="0" h="15927" w="8388">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3892630" y="2293668"/>
              <a:ext cx="561932" cy="719231"/>
            </a:xfrm>
            <a:custGeom>
              <a:rect b="b" l="l" r="r" t="t"/>
              <a:pathLst>
                <a:path extrusionOk="0" h="37745" w="2949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3890801" y="2288332"/>
              <a:ext cx="558273" cy="729845"/>
            </a:xfrm>
            <a:custGeom>
              <a:rect b="b" l="l" r="r" t="t"/>
              <a:pathLst>
                <a:path extrusionOk="0" h="38302" w="29298">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3898308" y="2547004"/>
              <a:ext cx="556254" cy="465895"/>
            </a:xfrm>
            <a:custGeom>
              <a:rect b="b" l="l" r="r" t="t"/>
              <a:pathLst>
                <a:path extrusionOk="0" h="24450" w="29192">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3890286" y="2541669"/>
              <a:ext cx="558788" cy="476508"/>
            </a:xfrm>
            <a:custGeom>
              <a:rect b="b" l="l" r="r" t="t"/>
              <a:pathLst>
                <a:path extrusionOk="0" h="25007" w="29325">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4220147" y="1881641"/>
              <a:ext cx="299278" cy="334987"/>
            </a:xfrm>
            <a:custGeom>
              <a:rect b="b" l="l" r="r" t="t"/>
              <a:pathLst>
                <a:path extrusionOk="0" h="17580" w="15706">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4218337" y="1876439"/>
              <a:ext cx="304842" cy="345581"/>
            </a:xfrm>
            <a:custGeom>
              <a:rect b="b" l="l" r="r" t="t"/>
              <a:pathLst>
                <a:path extrusionOk="0" h="18136" w="15998">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4435088" y="1999535"/>
              <a:ext cx="13319" cy="33251"/>
            </a:xfrm>
            <a:custGeom>
              <a:rect b="b" l="l" r="r" t="t"/>
              <a:pathLst>
                <a:path extrusionOk="0" h="1745" w="699">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4412507" y="1966951"/>
              <a:ext cx="43998" cy="26868"/>
            </a:xfrm>
            <a:custGeom>
              <a:rect b="b" l="l" r="r" t="t"/>
              <a:pathLst>
                <a:path extrusionOk="0" h="1410" w="2309">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4398121" y="2109368"/>
              <a:ext cx="58537" cy="23800"/>
            </a:xfrm>
            <a:custGeom>
              <a:rect b="b" l="l" r="r" t="t"/>
              <a:pathLst>
                <a:path extrusionOk="0" h="1249" w="3072">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3779024" y="4211877"/>
              <a:ext cx="221324" cy="195276"/>
            </a:xfrm>
            <a:custGeom>
              <a:rect b="b" l="l" r="r" t="t"/>
              <a:pathLst>
                <a:path extrusionOk="0" h="10248" w="11615">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3773650" y="4206542"/>
              <a:ext cx="230889" cy="205946"/>
            </a:xfrm>
            <a:custGeom>
              <a:rect b="b" l="l" r="r" t="t"/>
              <a:pathLst>
                <a:path extrusionOk="0" h="10808" w="12117">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3780186" y="4284687"/>
              <a:ext cx="219742" cy="122466"/>
            </a:xfrm>
            <a:custGeom>
              <a:rect b="b" l="l" r="r" t="t"/>
              <a:pathLst>
                <a:path extrusionOk="0" h="6427" w="11532">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3774908" y="4279313"/>
              <a:ext cx="229441" cy="133156"/>
            </a:xfrm>
            <a:custGeom>
              <a:rect b="b" l="l" r="r" t="t"/>
              <a:pathLst>
                <a:path extrusionOk="0" h="6988" w="12041">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32"/>
          <p:cNvGrpSpPr/>
          <p:nvPr/>
        </p:nvGrpSpPr>
        <p:grpSpPr>
          <a:xfrm>
            <a:off x="2526462" y="1033649"/>
            <a:ext cx="972020" cy="1550212"/>
            <a:chOff x="5431588" y="1307171"/>
            <a:chExt cx="1423580" cy="2988072"/>
          </a:xfrm>
        </p:grpSpPr>
        <p:sp>
          <p:nvSpPr>
            <p:cNvPr id="933" name="Google Shape;933;p32"/>
            <p:cNvSpPr/>
            <p:nvPr/>
          </p:nvSpPr>
          <p:spPr>
            <a:xfrm>
              <a:off x="5536047" y="1312545"/>
              <a:ext cx="1313785" cy="2977344"/>
            </a:xfrm>
            <a:custGeom>
              <a:rect b="b" l="l" r="r" t="t"/>
              <a:pathLst>
                <a:path extrusionOk="0" h="156250" w="68947">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5530674" y="1307171"/>
              <a:ext cx="1324494" cy="2988072"/>
            </a:xfrm>
            <a:custGeom>
              <a:rect b="b" l="l" r="r" t="t"/>
              <a:pathLst>
                <a:path extrusionOk="0" h="156813" w="69509">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6788418" y="1565043"/>
              <a:ext cx="35004" cy="268733"/>
            </a:xfrm>
            <a:custGeom>
              <a:rect b="b" l="l" r="r" t="t"/>
              <a:pathLst>
                <a:path extrusionOk="0" h="14103" w="1837">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6788418" y="1885033"/>
              <a:ext cx="35004" cy="165512"/>
            </a:xfrm>
            <a:custGeom>
              <a:rect b="b" l="l" r="r" t="t"/>
              <a:pathLst>
                <a:path extrusionOk="0" h="8686" w="1837">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5436923" y="1312545"/>
              <a:ext cx="1313766" cy="2977344"/>
            </a:xfrm>
            <a:custGeom>
              <a:rect b="b" l="l" r="r" t="t"/>
              <a:pathLst>
                <a:path extrusionOk="0" h="156250" w="68946">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5431588" y="1307171"/>
              <a:ext cx="1324475" cy="2988072"/>
            </a:xfrm>
            <a:custGeom>
              <a:rect b="b" l="l" r="r" t="t"/>
              <a:pathLst>
                <a:path extrusionOk="0" h="156813" w="69508">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a:off x="5524405" y="1510774"/>
              <a:ext cx="1138841" cy="2553675"/>
            </a:xfrm>
            <a:custGeom>
              <a:rect b="b" l="l" r="r" t="t"/>
              <a:pathLst>
                <a:path extrusionOk="0" h="134016" w="59766">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2"/>
            <p:cNvSpPr/>
            <p:nvPr/>
          </p:nvSpPr>
          <p:spPr>
            <a:xfrm>
              <a:off x="5908897" y="1413079"/>
              <a:ext cx="334834" cy="32146"/>
            </a:xfrm>
            <a:custGeom>
              <a:rect b="b" l="l" r="r" t="t"/>
              <a:pathLst>
                <a:path extrusionOk="0" h="1687" w="17572">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a:off x="5994701" y="4116888"/>
              <a:ext cx="58308" cy="75839"/>
            </a:xfrm>
            <a:custGeom>
              <a:rect b="b" l="l" r="r" t="t"/>
              <a:pathLst>
                <a:path extrusionOk="0" h="3980" w="306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5896301" y="1685680"/>
              <a:ext cx="395010" cy="460597"/>
            </a:xfrm>
            <a:custGeom>
              <a:rect b="b" l="l" r="r" t="t"/>
              <a:pathLst>
                <a:path extrusionOk="0" h="24172" w="2073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6018806" y="1738157"/>
              <a:ext cx="150001" cy="174906"/>
            </a:xfrm>
            <a:custGeom>
              <a:rect b="b" l="l" r="r" t="t"/>
              <a:pathLst>
                <a:path extrusionOk="0" h="9179" w="7872">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6013432" y="1732803"/>
              <a:ext cx="160748" cy="185634"/>
            </a:xfrm>
            <a:custGeom>
              <a:rect b="b" l="l" r="r" t="t"/>
              <a:pathLst>
                <a:path extrusionOk="0" h="9742" w="8436">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5957544" y="1936386"/>
              <a:ext cx="272525" cy="209891"/>
            </a:xfrm>
            <a:custGeom>
              <a:rect b="b" l="l" r="r" t="t"/>
              <a:pathLst>
                <a:path extrusionOk="0" h="11015" w="14302">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2"/>
            <p:cNvSpPr/>
            <p:nvPr/>
          </p:nvSpPr>
          <p:spPr>
            <a:xfrm>
              <a:off x="5952190" y="1931032"/>
              <a:ext cx="283234" cy="220619"/>
            </a:xfrm>
            <a:custGeom>
              <a:rect b="b" l="l" r="r" t="t"/>
              <a:pathLst>
                <a:path extrusionOk="0" h="11578" w="14864">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5807695" y="2262875"/>
              <a:ext cx="572222" cy="655835"/>
            </a:xfrm>
            <a:custGeom>
              <a:rect b="b" l="l" r="r" t="t"/>
              <a:pathLst>
                <a:path extrusionOk="0" h="34418" w="3003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5760458" y="2716555"/>
              <a:ext cx="666715" cy="630778"/>
            </a:xfrm>
            <a:custGeom>
              <a:rect b="b" l="l" r="r" t="t"/>
              <a:pathLst>
                <a:path extrusionOk="0" h="33103" w="34989">
                  <a:moveTo>
                    <a:pt x="1" y="1"/>
                  </a:moveTo>
                  <a:lnTo>
                    <a:pt x="1" y="33102"/>
                  </a:lnTo>
                  <a:lnTo>
                    <a:pt x="34989" y="33102"/>
                  </a:lnTo>
                  <a:lnTo>
                    <a:pt x="34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6003181" y="2875188"/>
              <a:ext cx="187806" cy="275745"/>
            </a:xfrm>
            <a:custGeom>
              <a:rect b="b" l="l" r="r" t="t"/>
              <a:pathLst>
                <a:path extrusionOk="0" h="14471" w="9856">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5996759" y="2869853"/>
              <a:ext cx="200611" cy="286435"/>
            </a:xfrm>
            <a:custGeom>
              <a:rect b="b" l="l" r="r" t="t"/>
              <a:pathLst>
                <a:path extrusionOk="0" h="15032" w="10528">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5887574" y="2853485"/>
              <a:ext cx="775672" cy="1061878"/>
            </a:xfrm>
            <a:custGeom>
              <a:rect b="b" l="l" r="r" t="t"/>
              <a:pathLst>
                <a:path extrusionOk="0" h="55727" w="40707">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6507643" y="1676190"/>
              <a:ext cx="155603" cy="218351"/>
            </a:xfrm>
            <a:custGeom>
              <a:rect b="b" l="l" r="r" t="t"/>
              <a:pathLst>
                <a:path extrusionOk="0" h="11459" w="8166">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5524405" y="1952545"/>
              <a:ext cx="945204" cy="1292558"/>
            </a:xfrm>
            <a:custGeom>
              <a:rect b="b" l="l" r="r" t="t"/>
              <a:pathLst>
                <a:path extrusionOk="0" h="67833" w="49604">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5795367" y="3956807"/>
              <a:ext cx="66388" cy="83975"/>
            </a:xfrm>
            <a:custGeom>
              <a:rect b="b" l="l" r="r" t="t"/>
              <a:pathLst>
                <a:path extrusionOk="0" h="4407" w="3484">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6033802" y="3081344"/>
              <a:ext cx="629444" cy="862906"/>
            </a:xfrm>
            <a:custGeom>
              <a:rect b="b" l="l" r="r" t="t"/>
              <a:pathLst>
                <a:path extrusionOk="0" h="45285" w="33033">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32"/>
          <p:cNvSpPr/>
          <p:nvPr/>
        </p:nvSpPr>
        <p:spPr>
          <a:xfrm>
            <a:off x="2201535" y="1984217"/>
            <a:ext cx="47177" cy="54702"/>
          </a:xfrm>
          <a:custGeom>
            <a:rect b="b" l="l" r="r" t="t"/>
            <a:pathLst>
              <a:path extrusionOk="0" h="5787" w="5708">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5963526" y="1260686"/>
            <a:ext cx="484635" cy="412483"/>
          </a:xfrm>
          <a:custGeom>
            <a:rect b="b" l="l" r="r" t="t"/>
            <a:pathLst>
              <a:path extrusionOk="0" h="37295" w="44138">
                <a:moveTo>
                  <a:pt x="0" y="1"/>
                </a:moveTo>
                <a:lnTo>
                  <a:pt x="0" y="37295"/>
                </a:lnTo>
                <a:lnTo>
                  <a:pt x="44137" y="37295"/>
                </a:lnTo>
                <a:lnTo>
                  <a:pt x="441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6149911" y="1366926"/>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6153074" y="1370123"/>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5980711" y="834075"/>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32"/>
          <p:cNvGrpSpPr/>
          <p:nvPr/>
        </p:nvGrpSpPr>
        <p:grpSpPr>
          <a:xfrm>
            <a:off x="7006324" y="1114859"/>
            <a:ext cx="1067190" cy="1387773"/>
            <a:chOff x="-3443650" y="1961050"/>
            <a:chExt cx="1390475" cy="1871575"/>
          </a:xfrm>
        </p:grpSpPr>
        <p:sp>
          <p:nvSpPr>
            <p:cNvPr id="962" name="Google Shape;962;p32"/>
            <p:cNvSpPr/>
            <p:nvPr/>
          </p:nvSpPr>
          <p:spPr>
            <a:xfrm>
              <a:off x="-3436475" y="2901400"/>
              <a:ext cx="1375525" cy="923875"/>
            </a:xfrm>
            <a:custGeom>
              <a:rect b="b" l="l" r="r" t="t"/>
              <a:pathLst>
                <a:path extrusionOk="0" h="36955" w="55021">
                  <a:moveTo>
                    <a:pt x="18464" y="1"/>
                  </a:moveTo>
                  <a:cubicBezTo>
                    <a:pt x="18464" y="1"/>
                    <a:pt x="20495" y="5170"/>
                    <a:pt x="19941" y="8862"/>
                  </a:cubicBezTo>
                  <a:cubicBezTo>
                    <a:pt x="19386" y="12555"/>
                    <a:pt x="17356" y="14586"/>
                    <a:pt x="12925" y="16801"/>
                  </a:cubicBezTo>
                  <a:cubicBezTo>
                    <a:pt x="8493" y="19017"/>
                    <a:pt x="1478" y="22156"/>
                    <a:pt x="739" y="24371"/>
                  </a:cubicBezTo>
                  <a:cubicBezTo>
                    <a:pt x="1" y="26587"/>
                    <a:pt x="739" y="36954"/>
                    <a:pt x="739" y="36954"/>
                  </a:cubicBezTo>
                  <a:lnTo>
                    <a:pt x="55020" y="36954"/>
                  </a:lnTo>
                  <a:cubicBezTo>
                    <a:pt x="55020" y="36954"/>
                    <a:pt x="53728" y="26218"/>
                    <a:pt x="50959" y="22525"/>
                  </a:cubicBezTo>
                  <a:cubicBezTo>
                    <a:pt x="48189" y="18833"/>
                    <a:pt x="37111" y="15878"/>
                    <a:pt x="33972" y="13848"/>
                  </a:cubicBezTo>
                  <a:cubicBezTo>
                    <a:pt x="30833" y="11818"/>
                    <a:pt x="32127" y="185"/>
                    <a:pt x="32127" y="185"/>
                  </a:cubicBezTo>
                  <a:lnTo>
                    <a:pt x="32127" y="185"/>
                  </a:lnTo>
                  <a:cubicBezTo>
                    <a:pt x="32126" y="185"/>
                    <a:pt x="28604" y="1281"/>
                    <a:pt x="24668" y="1281"/>
                  </a:cubicBezTo>
                  <a:cubicBezTo>
                    <a:pt x="22559" y="1281"/>
                    <a:pt x="20332" y="967"/>
                    <a:pt x="184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3443650" y="2894075"/>
              <a:ext cx="1390475" cy="938550"/>
            </a:xfrm>
            <a:custGeom>
              <a:rect b="b" l="l" r="r" t="t"/>
              <a:pathLst>
                <a:path extrusionOk="0" h="37542" w="55619">
                  <a:moveTo>
                    <a:pt x="19270" y="860"/>
                  </a:moveTo>
                  <a:lnTo>
                    <a:pt x="19270" y="860"/>
                  </a:lnTo>
                  <a:cubicBezTo>
                    <a:pt x="21048" y="1619"/>
                    <a:pt x="23062" y="1876"/>
                    <a:pt x="24973" y="1876"/>
                  </a:cubicBezTo>
                  <a:cubicBezTo>
                    <a:pt x="28136" y="1876"/>
                    <a:pt x="31017" y="1172"/>
                    <a:pt x="32079" y="880"/>
                  </a:cubicBezTo>
                  <a:lnTo>
                    <a:pt x="32079" y="880"/>
                  </a:lnTo>
                  <a:cubicBezTo>
                    <a:pt x="31874" y="3057"/>
                    <a:pt x="31166" y="12487"/>
                    <a:pt x="34101" y="14386"/>
                  </a:cubicBezTo>
                  <a:cubicBezTo>
                    <a:pt x="35240" y="15123"/>
                    <a:pt x="37341" y="15956"/>
                    <a:pt x="39776" y="16918"/>
                  </a:cubicBezTo>
                  <a:cubicBezTo>
                    <a:pt x="44008" y="18594"/>
                    <a:pt x="49276" y="20679"/>
                    <a:pt x="51011" y="22994"/>
                  </a:cubicBezTo>
                  <a:cubicBezTo>
                    <a:pt x="53434" y="26223"/>
                    <a:pt x="54731" y="35132"/>
                    <a:pt x="54975" y="36956"/>
                  </a:cubicBezTo>
                  <a:lnTo>
                    <a:pt x="1300" y="36956"/>
                  </a:lnTo>
                  <a:lnTo>
                    <a:pt x="1300" y="36955"/>
                  </a:lnTo>
                  <a:cubicBezTo>
                    <a:pt x="1191" y="35309"/>
                    <a:pt x="658" y="26697"/>
                    <a:pt x="1305" y="24757"/>
                  </a:cubicBezTo>
                  <a:cubicBezTo>
                    <a:pt x="1902" y="22961"/>
                    <a:pt x="7390" y="20277"/>
                    <a:pt x="11394" y="18317"/>
                  </a:cubicBezTo>
                  <a:cubicBezTo>
                    <a:pt x="12078" y="17982"/>
                    <a:pt x="12735" y="17661"/>
                    <a:pt x="13343" y="17357"/>
                  </a:cubicBezTo>
                  <a:cubicBezTo>
                    <a:pt x="18094" y="14982"/>
                    <a:pt x="19971" y="12847"/>
                    <a:pt x="20517" y="9198"/>
                  </a:cubicBezTo>
                  <a:cubicBezTo>
                    <a:pt x="20964" y="6224"/>
                    <a:pt x="19800" y="2395"/>
                    <a:pt x="19270" y="860"/>
                  </a:cubicBezTo>
                  <a:close/>
                  <a:moveTo>
                    <a:pt x="18751" y="0"/>
                  </a:moveTo>
                  <a:cubicBezTo>
                    <a:pt x="18560" y="0"/>
                    <a:pt x="18400" y="196"/>
                    <a:pt x="18479" y="400"/>
                  </a:cubicBezTo>
                  <a:cubicBezTo>
                    <a:pt x="18500" y="451"/>
                    <a:pt x="20476" y="5542"/>
                    <a:pt x="19939" y="9112"/>
                  </a:cubicBezTo>
                  <a:cubicBezTo>
                    <a:pt x="19426" y="12538"/>
                    <a:pt x="17632" y="14559"/>
                    <a:pt x="13082" y="16833"/>
                  </a:cubicBezTo>
                  <a:cubicBezTo>
                    <a:pt x="12474" y="17137"/>
                    <a:pt x="11819" y="17458"/>
                    <a:pt x="11138" y="17791"/>
                  </a:cubicBezTo>
                  <a:cubicBezTo>
                    <a:pt x="6585" y="20020"/>
                    <a:pt x="1425" y="22544"/>
                    <a:pt x="750" y="24572"/>
                  </a:cubicBezTo>
                  <a:cubicBezTo>
                    <a:pt x="1" y="26817"/>
                    <a:pt x="704" y="36844"/>
                    <a:pt x="735" y="37268"/>
                  </a:cubicBezTo>
                  <a:cubicBezTo>
                    <a:pt x="745" y="37422"/>
                    <a:pt x="873" y="37540"/>
                    <a:pt x="1026" y="37541"/>
                  </a:cubicBezTo>
                  <a:lnTo>
                    <a:pt x="55307" y="37541"/>
                  </a:lnTo>
                  <a:lnTo>
                    <a:pt x="55307" y="37540"/>
                  </a:lnTo>
                  <a:cubicBezTo>
                    <a:pt x="55483" y="37540"/>
                    <a:pt x="55619" y="37387"/>
                    <a:pt x="55598" y="37213"/>
                  </a:cubicBezTo>
                  <a:cubicBezTo>
                    <a:pt x="55544" y="36772"/>
                    <a:pt x="54264" y="26355"/>
                    <a:pt x="51480" y="22643"/>
                  </a:cubicBezTo>
                  <a:cubicBezTo>
                    <a:pt x="49645" y="20196"/>
                    <a:pt x="44291" y="18078"/>
                    <a:pt x="39990" y="16375"/>
                  </a:cubicBezTo>
                  <a:cubicBezTo>
                    <a:pt x="37586" y="15424"/>
                    <a:pt x="35510" y="14601"/>
                    <a:pt x="34418" y="13895"/>
                  </a:cubicBezTo>
                  <a:cubicBezTo>
                    <a:pt x="31467" y="11985"/>
                    <a:pt x="32691" y="626"/>
                    <a:pt x="32704" y="511"/>
                  </a:cubicBezTo>
                  <a:cubicBezTo>
                    <a:pt x="32724" y="332"/>
                    <a:pt x="32582" y="186"/>
                    <a:pt x="32414" y="186"/>
                  </a:cubicBezTo>
                  <a:cubicBezTo>
                    <a:pt x="32386" y="186"/>
                    <a:pt x="32356" y="190"/>
                    <a:pt x="32327" y="200"/>
                  </a:cubicBezTo>
                  <a:cubicBezTo>
                    <a:pt x="32273" y="215"/>
                    <a:pt x="28793" y="1276"/>
                    <a:pt x="24940" y="1276"/>
                  </a:cubicBezTo>
                  <a:cubicBezTo>
                    <a:pt x="22872" y="1276"/>
                    <a:pt x="20696" y="970"/>
                    <a:pt x="18885" y="34"/>
                  </a:cubicBezTo>
                  <a:cubicBezTo>
                    <a:pt x="18841" y="11"/>
                    <a:pt x="18795" y="0"/>
                    <a:pt x="18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3252950" y="3320800"/>
              <a:ext cx="961050" cy="504475"/>
            </a:xfrm>
            <a:custGeom>
              <a:rect b="b" l="l" r="r" t="t"/>
              <a:pathLst>
                <a:path extrusionOk="0" h="20179" w="38442">
                  <a:moveTo>
                    <a:pt x="33321" y="1"/>
                  </a:moveTo>
                  <a:cubicBezTo>
                    <a:pt x="31507" y="4298"/>
                    <a:pt x="27120" y="12410"/>
                    <a:pt x="19855" y="12410"/>
                  </a:cubicBezTo>
                  <a:cubicBezTo>
                    <a:pt x="19413" y="12410"/>
                    <a:pt x="18961" y="12380"/>
                    <a:pt x="18499" y="12317"/>
                  </a:cubicBezTo>
                  <a:cubicBezTo>
                    <a:pt x="10518" y="11239"/>
                    <a:pt x="6356" y="4122"/>
                    <a:pt x="4719" y="455"/>
                  </a:cubicBezTo>
                  <a:cubicBezTo>
                    <a:pt x="3710" y="952"/>
                    <a:pt x="2607" y="1486"/>
                    <a:pt x="1498" y="2038"/>
                  </a:cubicBezTo>
                  <a:cubicBezTo>
                    <a:pt x="3423" y="7873"/>
                    <a:pt x="1646" y="15326"/>
                    <a:pt x="1" y="20178"/>
                  </a:cubicBezTo>
                  <a:lnTo>
                    <a:pt x="38442" y="20178"/>
                  </a:lnTo>
                  <a:cubicBezTo>
                    <a:pt x="37889" y="18996"/>
                    <a:pt x="37439" y="17639"/>
                    <a:pt x="37222" y="16120"/>
                  </a:cubicBezTo>
                  <a:cubicBezTo>
                    <a:pt x="36595" y="11726"/>
                    <a:pt x="37014" y="5091"/>
                    <a:pt x="37304" y="1667"/>
                  </a:cubicBezTo>
                  <a:cubicBezTo>
                    <a:pt x="36003" y="1082"/>
                    <a:pt x="34639" y="526"/>
                    <a:pt x="33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3261450" y="3313500"/>
              <a:ext cx="978450" cy="519125"/>
            </a:xfrm>
            <a:custGeom>
              <a:rect b="b" l="l" r="r" t="t"/>
              <a:pathLst>
                <a:path extrusionOk="0" h="20765" w="39138">
                  <a:moveTo>
                    <a:pt x="33818" y="670"/>
                  </a:moveTo>
                  <a:cubicBezTo>
                    <a:pt x="34908" y="1107"/>
                    <a:pt x="36144" y="1610"/>
                    <a:pt x="37334" y="2141"/>
                  </a:cubicBezTo>
                  <a:cubicBezTo>
                    <a:pt x="37038" y="5722"/>
                    <a:pt x="36656" y="12145"/>
                    <a:pt x="37272" y="16454"/>
                  </a:cubicBezTo>
                  <a:cubicBezTo>
                    <a:pt x="37457" y="17737"/>
                    <a:pt x="37813" y="18989"/>
                    <a:pt x="38330" y="20179"/>
                  </a:cubicBezTo>
                  <a:lnTo>
                    <a:pt x="748" y="20179"/>
                  </a:lnTo>
                  <a:lnTo>
                    <a:pt x="748" y="20178"/>
                  </a:lnTo>
                  <a:cubicBezTo>
                    <a:pt x="2419" y="15128"/>
                    <a:pt x="3946" y="8120"/>
                    <a:pt x="2193" y="2481"/>
                  </a:cubicBezTo>
                  <a:cubicBezTo>
                    <a:pt x="2841" y="2158"/>
                    <a:pt x="3484" y="1844"/>
                    <a:pt x="4106" y="1540"/>
                  </a:cubicBezTo>
                  <a:lnTo>
                    <a:pt x="4917" y="1141"/>
                  </a:lnTo>
                  <a:cubicBezTo>
                    <a:pt x="6783" y="5204"/>
                    <a:pt x="10984" y="11843"/>
                    <a:pt x="18799" y="12900"/>
                  </a:cubicBezTo>
                  <a:cubicBezTo>
                    <a:pt x="19204" y="12954"/>
                    <a:pt x="19652" y="12989"/>
                    <a:pt x="20134" y="12989"/>
                  </a:cubicBezTo>
                  <a:cubicBezTo>
                    <a:pt x="23766" y="12989"/>
                    <a:pt x="29372" y="11014"/>
                    <a:pt x="33818" y="670"/>
                  </a:cubicBezTo>
                  <a:close/>
                  <a:moveTo>
                    <a:pt x="33662" y="1"/>
                  </a:moveTo>
                  <a:cubicBezTo>
                    <a:pt x="33548" y="1"/>
                    <a:pt x="33440" y="68"/>
                    <a:pt x="33392" y="179"/>
                  </a:cubicBezTo>
                  <a:cubicBezTo>
                    <a:pt x="29051" y="10462"/>
                    <a:pt x="23615" y="12403"/>
                    <a:pt x="20124" y="12403"/>
                  </a:cubicBezTo>
                  <a:cubicBezTo>
                    <a:pt x="19674" y="12403"/>
                    <a:pt x="19257" y="12371"/>
                    <a:pt x="18878" y="12320"/>
                  </a:cubicBezTo>
                  <a:cubicBezTo>
                    <a:pt x="11164" y="11278"/>
                    <a:pt x="7076" y="4546"/>
                    <a:pt x="5326" y="627"/>
                  </a:cubicBezTo>
                  <a:cubicBezTo>
                    <a:pt x="5278" y="518"/>
                    <a:pt x="5171" y="454"/>
                    <a:pt x="5060" y="454"/>
                  </a:cubicBezTo>
                  <a:cubicBezTo>
                    <a:pt x="5017" y="454"/>
                    <a:pt x="4972" y="464"/>
                    <a:pt x="4931" y="484"/>
                  </a:cubicBezTo>
                  <a:lnTo>
                    <a:pt x="3849" y="1014"/>
                  </a:lnTo>
                  <a:cubicBezTo>
                    <a:pt x="3153" y="1355"/>
                    <a:pt x="2431" y="1708"/>
                    <a:pt x="1708" y="2069"/>
                  </a:cubicBezTo>
                  <a:cubicBezTo>
                    <a:pt x="1577" y="2134"/>
                    <a:pt x="1514" y="2284"/>
                    <a:pt x="1561" y="2422"/>
                  </a:cubicBezTo>
                  <a:cubicBezTo>
                    <a:pt x="3431" y="8093"/>
                    <a:pt x="1779" y="15316"/>
                    <a:pt x="64" y="20378"/>
                  </a:cubicBezTo>
                  <a:cubicBezTo>
                    <a:pt x="1" y="20567"/>
                    <a:pt x="141" y="20763"/>
                    <a:pt x="342" y="20764"/>
                  </a:cubicBezTo>
                  <a:lnTo>
                    <a:pt x="38782" y="20764"/>
                  </a:lnTo>
                  <a:cubicBezTo>
                    <a:pt x="38996" y="20764"/>
                    <a:pt x="39138" y="20541"/>
                    <a:pt x="39047" y="20347"/>
                  </a:cubicBezTo>
                  <a:cubicBezTo>
                    <a:pt x="38447" y="19066"/>
                    <a:pt x="38044" y="17729"/>
                    <a:pt x="37851" y="16372"/>
                  </a:cubicBezTo>
                  <a:cubicBezTo>
                    <a:pt x="37232" y="12035"/>
                    <a:pt x="37637" y="5496"/>
                    <a:pt x="37934" y="1983"/>
                  </a:cubicBezTo>
                  <a:cubicBezTo>
                    <a:pt x="37945" y="1859"/>
                    <a:pt x="37876" y="1743"/>
                    <a:pt x="37762" y="1692"/>
                  </a:cubicBezTo>
                  <a:cubicBezTo>
                    <a:pt x="36408" y="1082"/>
                    <a:pt x="34983" y="505"/>
                    <a:pt x="33769" y="21"/>
                  </a:cubicBezTo>
                  <a:cubicBezTo>
                    <a:pt x="33734" y="8"/>
                    <a:pt x="33698" y="1"/>
                    <a:pt x="33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3242625" y="2176150"/>
              <a:ext cx="872425" cy="916700"/>
            </a:xfrm>
            <a:custGeom>
              <a:rect b="b" l="l" r="r" t="t"/>
              <a:pathLst>
                <a:path extrusionOk="0" h="36668" w="34897">
                  <a:moveTo>
                    <a:pt x="16567" y="0"/>
                  </a:moveTo>
                  <a:cubicBezTo>
                    <a:pt x="11730" y="0"/>
                    <a:pt x="7283" y="1153"/>
                    <a:pt x="6094" y="3347"/>
                  </a:cubicBezTo>
                  <a:cubicBezTo>
                    <a:pt x="3694" y="7778"/>
                    <a:pt x="5356" y="15532"/>
                    <a:pt x="3140" y="19778"/>
                  </a:cubicBezTo>
                  <a:cubicBezTo>
                    <a:pt x="925" y="24026"/>
                    <a:pt x="1" y="29750"/>
                    <a:pt x="1479" y="31965"/>
                  </a:cubicBezTo>
                  <a:cubicBezTo>
                    <a:pt x="1479" y="31965"/>
                    <a:pt x="2586" y="34733"/>
                    <a:pt x="6648" y="35287"/>
                  </a:cubicBezTo>
                  <a:cubicBezTo>
                    <a:pt x="6828" y="35312"/>
                    <a:pt x="6997" y="35324"/>
                    <a:pt x="7155" y="35324"/>
                  </a:cubicBezTo>
                  <a:cubicBezTo>
                    <a:pt x="10560" y="35324"/>
                    <a:pt x="9252" y="29876"/>
                    <a:pt x="20820" y="29480"/>
                  </a:cubicBezTo>
                  <a:cubicBezTo>
                    <a:pt x="20993" y="29474"/>
                    <a:pt x="21159" y="29471"/>
                    <a:pt x="21319" y="29471"/>
                  </a:cubicBezTo>
                  <a:cubicBezTo>
                    <a:pt x="28995" y="29471"/>
                    <a:pt x="20902" y="36218"/>
                    <a:pt x="22710" y="36579"/>
                  </a:cubicBezTo>
                  <a:cubicBezTo>
                    <a:pt x="22981" y="36633"/>
                    <a:pt x="23312" y="36668"/>
                    <a:pt x="23686" y="36668"/>
                  </a:cubicBezTo>
                  <a:cubicBezTo>
                    <a:pt x="25868" y="36668"/>
                    <a:pt x="29553" y="35502"/>
                    <a:pt x="31758" y="30303"/>
                  </a:cubicBezTo>
                  <a:cubicBezTo>
                    <a:pt x="34342" y="24211"/>
                    <a:pt x="34897" y="8701"/>
                    <a:pt x="29542" y="3716"/>
                  </a:cubicBezTo>
                  <a:cubicBezTo>
                    <a:pt x="26839" y="1199"/>
                    <a:pt x="21500" y="0"/>
                    <a:pt x="16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3112550" y="2101700"/>
              <a:ext cx="611200" cy="952150"/>
            </a:xfrm>
            <a:custGeom>
              <a:rect b="b" l="l" r="r" t="t"/>
              <a:pathLst>
                <a:path extrusionOk="0" h="38086" w="24448">
                  <a:moveTo>
                    <a:pt x="11977" y="1"/>
                  </a:moveTo>
                  <a:cubicBezTo>
                    <a:pt x="10511" y="1"/>
                    <a:pt x="8941" y="284"/>
                    <a:pt x="7284" y="947"/>
                  </a:cubicBezTo>
                  <a:cubicBezTo>
                    <a:pt x="7284" y="947"/>
                    <a:pt x="4162" y="1727"/>
                    <a:pt x="2082" y="7450"/>
                  </a:cubicBezTo>
                  <a:cubicBezTo>
                    <a:pt x="1" y="13171"/>
                    <a:pt x="1622" y="28212"/>
                    <a:pt x="2924" y="29773"/>
                  </a:cubicBezTo>
                  <a:cubicBezTo>
                    <a:pt x="4224" y="31333"/>
                    <a:pt x="8546" y="37821"/>
                    <a:pt x="12707" y="38082"/>
                  </a:cubicBezTo>
                  <a:cubicBezTo>
                    <a:pt x="12743" y="38084"/>
                    <a:pt x="12779" y="38085"/>
                    <a:pt x="12816" y="38085"/>
                  </a:cubicBezTo>
                  <a:cubicBezTo>
                    <a:pt x="15531" y="38085"/>
                    <a:pt x="22021" y="32114"/>
                    <a:pt x="23047" y="29035"/>
                  </a:cubicBezTo>
                  <a:cubicBezTo>
                    <a:pt x="24087" y="25914"/>
                    <a:pt x="24448" y="11871"/>
                    <a:pt x="23668" y="8490"/>
                  </a:cubicBezTo>
                  <a:cubicBezTo>
                    <a:pt x="23030" y="5725"/>
                    <a:pt x="18563" y="1"/>
                    <a:pt x="11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3119225" y="2094500"/>
              <a:ext cx="625900" cy="966625"/>
            </a:xfrm>
            <a:custGeom>
              <a:rect b="b" l="l" r="r" t="t"/>
              <a:pathLst>
                <a:path extrusionOk="0" h="38665" w="25036">
                  <a:moveTo>
                    <a:pt x="12247" y="587"/>
                  </a:moveTo>
                  <a:cubicBezTo>
                    <a:pt x="14056" y="587"/>
                    <a:pt x="15826" y="1025"/>
                    <a:pt x="17498" y="1899"/>
                  </a:cubicBezTo>
                  <a:cubicBezTo>
                    <a:pt x="21068" y="3765"/>
                    <a:pt x="23244" y="7083"/>
                    <a:pt x="23650" y="8843"/>
                  </a:cubicBezTo>
                  <a:cubicBezTo>
                    <a:pt x="24455" y="12324"/>
                    <a:pt x="24036" y="26233"/>
                    <a:pt x="23036" y="29229"/>
                  </a:cubicBezTo>
                  <a:cubicBezTo>
                    <a:pt x="21980" y="32397"/>
                    <a:pt x="15577" y="38080"/>
                    <a:pt x="13090" y="38080"/>
                  </a:cubicBezTo>
                  <a:cubicBezTo>
                    <a:pt x="13057" y="38080"/>
                    <a:pt x="13024" y="38079"/>
                    <a:pt x="12993" y="38077"/>
                  </a:cubicBezTo>
                  <a:cubicBezTo>
                    <a:pt x="9547" y="37861"/>
                    <a:pt x="5893" y="33090"/>
                    <a:pt x="4138" y="30798"/>
                  </a:cubicBezTo>
                  <a:cubicBezTo>
                    <a:pt x="3843" y="30412"/>
                    <a:pt x="3598" y="30094"/>
                    <a:pt x="3415" y="29874"/>
                  </a:cubicBezTo>
                  <a:cubicBezTo>
                    <a:pt x="2298" y="28533"/>
                    <a:pt x="503" y="13670"/>
                    <a:pt x="2623" y="7838"/>
                  </a:cubicBezTo>
                  <a:cubicBezTo>
                    <a:pt x="4616" y="2358"/>
                    <a:pt x="7593" y="1526"/>
                    <a:pt x="7623" y="1518"/>
                  </a:cubicBezTo>
                  <a:lnTo>
                    <a:pt x="7624" y="1519"/>
                  </a:lnTo>
                  <a:cubicBezTo>
                    <a:pt x="7636" y="1516"/>
                    <a:pt x="7648" y="1512"/>
                    <a:pt x="7660" y="1508"/>
                  </a:cubicBezTo>
                  <a:cubicBezTo>
                    <a:pt x="9193" y="893"/>
                    <a:pt x="10734" y="587"/>
                    <a:pt x="12247" y="587"/>
                  </a:cubicBezTo>
                  <a:close/>
                  <a:moveTo>
                    <a:pt x="12246" y="1"/>
                  </a:moveTo>
                  <a:cubicBezTo>
                    <a:pt x="10666" y="1"/>
                    <a:pt x="9058" y="319"/>
                    <a:pt x="7458" y="957"/>
                  </a:cubicBezTo>
                  <a:cubicBezTo>
                    <a:pt x="7148" y="1043"/>
                    <a:pt x="4117" y="2018"/>
                    <a:pt x="2073" y="7637"/>
                  </a:cubicBezTo>
                  <a:cubicBezTo>
                    <a:pt x="1" y="13336"/>
                    <a:pt x="1520" y="28515"/>
                    <a:pt x="2964" y="30249"/>
                  </a:cubicBezTo>
                  <a:cubicBezTo>
                    <a:pt x="3144" y="30464"/>
                    <a:pt x="3383" y="30777"/>
                    <a:pt x="3673" y="31154"/>
                  </a:cubicBezTo>
                  <a:cubicBezTo>
                    <a:pt x="5481" y="33515"/>
                    <a:pt x="9244" y="38429"/>
                    <a:pt x="12956" y="38661"/>
                  </a:cubicBezTo>
                  <a:cubicBezTo>
                    <a:pt x="12995" y="38663"/>
                    <a:pt x="13036" y="38665"/>
                    <a:pt x="13076" y="38665"/>
                  </a:cubicBezTo>
                  <a:cubicBezTo>
                    <a:pt x="15970" y="38665"/>
                    <a:pt x="22548" y="32545"/>
                    <a:pt x="23591" y="29415"/>
                  </a:cubicBezTo>
                  <a:cubicBezTo>
                    <a:pt x="24606" y="26368"/>
                    <a:pt x="25035" y="12244"/>
                    <a:pt x="24219" y="8712"/>
                  </a:cubicBezTo>
                  <a:cubicBezTo>
                    <a:pt x="23790" y="6843"/>
                    <a:pt x="21502" y="3334"/>
                    <a:pt x="17767" y="1381"/>
                  </a:cubicBezTo>
                  <a:cubicBezTo>
                    <a:pt x="16009" y="462"/>
                    <a:pt x="14148" y="1"/>
                    <a:pt x="1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2927150"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2886000" y="2799500"/>
              <a:ext cx="184875" cy="32050"/>
            </a:xfrm>
            <a:custGeom>
              <a:rect b="b" l="l" r="r" t="t"/>
              <a:pathLst>
                <a:path extrusionOk="0" h="1282" w="7395">
                  <a:moveTo>
                    <a:pt x="335" y="1"/>
                  </a:moveTo>
                  <a:cubicBezTo>
                    <a:pt x="232" y="1"/>
                    <a:pt x="133" y="54"/>
                    <a:pt x="79" y="151"/>
                  </a:cubicBezTo>
                  <a:cubicBezTo>
                    <a:pt x="0" y="291"/>
                    <a:pt x="50" y="470"/>
                    <a:pt x="192" y="549"/>
                  </a:cubicBezTo>
                  <a:cubicBezTo>
                    <a:pt x="270" y="593"/>
                    <a:pt x="1529" y="1281"/>
                    <a:pt x="3548" y="1281"/>
                  </a:cubicBezTo>
                  <a:cubicBezTo>
                    <a:pt x="4577" y="1281"/>
                    <a:pt x="5806" y="1102"/>
                    <a:pt x="7175" y="566"/>
                  </a:cubicBezTo>
                  <a:cubicBezTo>
                    <a:pt x="7323" y="506"/>
                    <a:pt x="7395" y="338"/>
                    <a:pt x="7337" y="189"/>
                  </a:cubicBezTo>
                  <a:cubicBezTo>
                    <a:pt x="7291" y="73"/>
                    <a:pt x="7181" y="2"/>
                    <a:pt x="7064" y="2"/>
                  </a:cubicBezTo>
                  <a:cubicBezTo>
                    <a:pt x="7030" y="2"/>
                    <a:pt x="6995" y="8"/>
                    <a:pt x="6962" y="21"/>
                  </a:cubicBezTo>
                  <a:cubicBezTo>
                    <a:pt x="5684" y="521"/>
                    <a:pt x="4533" y="687"/>
                    <a:pt x="3568" y="687"/>
                  </a:cubicBezTo>
                  <a:cubicBezTo>
                    <a:pt x="1675" y="687"/>
                    <a:pt x="496" y="48"/>
                    <a:pt x="477" y="38"/>
                  </a:cubicBezTo>
                  <a:cubicBezTo>
                    <a:pt x="432" y="13"/>
                    <a:pt x="38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2866575" y="2652775"/>
              <a:ext cx="137700" cy="94525"/>
            </a:xfrm>
            <a:custGeom>
              <a:rect b="b" l="l" r="r" t="t"/>
              <a:pathLst>
                <a:path extrusionOk="0" h="3781" w="5508">
                  <a:moveTo>
                    <a:pt x="1112" y="0"/>
                  </a:moveTo>
                  <a:cubicBezTo>
                    <a:pt x="1008" y="0"/>
                    <a:pt x="908" y="56"/>
                    <a:pt x="854" y="153"/>
                  </a:cubicBezTo>
                  <a:cubicBezTo>
                    <a:pt x="766" y="316"/>
                    <a:pt x="1" y="1779"/>
                    <a:pt x="294" y="2703"/>
                  </a:cubicBezTo>
                  <a:cubicBezTo>
                    <a:pt x="382" y="2979"/>
                    <a:pt x="559" y="3192"/>
                    <a:pt x="808" y="3316"/>
                  </a:cubicBezTo>
                  <a:cubicBezTo>
                    <a:pt x="1175" y="3499"/>
                    <a:pt x="1871" y="3780"/>
                    <a:pt x="2700" y="3780"/>
                  </a:cubicBezTo>
                  <a:cubicBezTo>
                    <a:pt x="3333" y="3780"/>
                    <a:pt x="4040" y="3617"/>
                    <a:pt x="4735" y="3120"/>
                  </a:cubicBezTo>
                  <a:cubicBezTo>
                    <a:pt x="5102" y="2859"/>
                    <a:pt x="5318" y="2517"/>
                    <a:pt x="5378" y="2105"/>
                  </a:cubicBezTo>
                  <a:cubicBezTo>
                    <a:pt x="5508" y="1214"/>
                    <a:pt x="4824" y="323"/>
                    <a:pt x="4795" y="285"/>
                  </a:cubicBezTo>
                  <a:cubicBezTo>
                    <a:pt x="4738" y="211"/>
                    <a:pt x="4652" y="172"/>
                    <a:pt x="4564" y="172"/>
                  </a:cubicBezTo>
                  <a:cubicBezTo>
                    <a:pt x="4502" y="172"/>
                    <a:pt x="4438" y="192"/>
                    <a:pt x="4385" y="234"/>
                  </a:cubicBezTo>
                  <a:cubicBezTo>
                    <a:pt x="4258" y="333"/>
                    <a:pt x="4235" y="516"/>
                    <a:pt x="4333" y="644"/>
                  </a:cubicBezTo>
                  <a:cubicBezTo>
                    <a:pt x="4339" y="651"/>
                    <a:pt x="4894" y="1379"/>
                    <a:pt x="4799" y="2023"/>
                  </a:cubicBezTo>
                  <a:cubicBezTo>
                    <a:pt x="4762" y="2272"/>
                    <a:pt x="4629" y="2477"/>
                    <a:pt x="4395" y="2644"/>
                  </a:cubicBezTo>
                  <a:cubicBezTo>
                    <a:pt x="3817" y="3056"/>
                    <a:pt x="3225" y="3193"/>
                    <a:pt x="2693" y="3193"/>
                  </a:cubicBezTo>
                  <a:cubicBezTo>
                    <a:pt x="1985" y="3193"/>
                    <a:pt x="1384" y="2950"/>
                    <a:pt x="1069" y="2793"/>
                  </a:cubicBezTo>
                  <a:cubicBezTo>
                    <a:pt x="961" y="2739"/>
                    <a:pt x="893" y="2654"/>
                    <a:pt x="852" y="2527"/>
                  </a:cubicBezTo>
                  <a:cubicBezTo>
                    <a:pt x="666" y="1943"/>
                    <a:pt x="1163" y="816"/>
                    <a:pt x="1370" y="430"/>
                  </a:cubicBezTo>
                  <a:cubicBezTo>
                    <a:pt x="1445" y="289"/>
                    <a:pt x="1392" y="112"/>
                    <a:pt x="1250" y="36"/>
                  </a:cubicBezTo>
                  <a:cubicBezTo>
                    <a:pt x="1206" y="12"/>
                    <a:pt x="1159"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3041150" y="2458300"/>
              <a:ext cx="174100" cy="82250"/>
            </a:xfrm>
            <a:custGeom>
              <a:rect b="b" l="l" r="r" t="t"/>
              <a:pathLst>
                <a:path extrusionOk="0" h="3290" w="6964">
                  <a:moveTo>
                    <a:pt x="4123" y="0"/>
                  </a:moveTo>
                  <a:cubicBezTo>
                    <a:pt x="3707" y="0"/>
                    <a:pt x="3251" y="67"/>
                    <a:pt x="2759" y="232"/>
                  </a:cubicBezTo>
                  <a:cubicBezTo>
                    <a:pt x="134" y="1111"/>
                    <a:pt x="0" y="3290"/>
                    <a:pt x="0" y="3290"/>
                  </a:cubicBezTo>
                  <a:cubicBezTo>
                    <a:pt x="0" y="3290"/>
                    <a:pt x="1602" y="1255"/>
                    <a:pt x="3026" y="1233"/>
                  </a:cubicBezTo>
                  <a:cubicBezTo>
                    <a:pt x="3035" y="1232"/>
                    <a:pt x="3045" y="1232"/>
                    <a:pt x="3055" y="1232"/>
                  </a:cubicBezTo>
                  <a:cubicBezTo>
                    <a:pt x="4007" y="1232"/>
                    <a:pt x="5224" y="1937"/>
                    <a:pt x="6067" y="1937"/>
                  </a:cubicBezTo>
                  <a:cubicBezTo>
                    <a:pt x="6482" y="1937"/>
                    <a:pt x="6806" y="1765"/>
                    <a:pt x="6963" y="1255"/>
                  </a:cubicBezTo>
                  <a:cubicBezTo>
                    <a:pt x="6963" y="1255"/>
                    <a:pt x="5921" y="0"/>
                    <a:pt x="4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2748150" y="2459200"/>
              <a:ext cx="176575" cy="76700"/>
            </a:xfrm>
            <a:custGeom>
              <a:rect b="b" l="l" r="r" t="t"/>
              <a:pathLst>
                <a:path extrusionOk="0" h="3068" w="7063">
                  <a:moveTo>
                    <a:pt x="2980" y="0"/>
                  </a:moveTo>
                  <a:cubicBezTo>
                    <a:pt x="1049" y="0"/>
                    <a:pt x="0" y="1414"/>
                    <a:pt x="0" y="1414"/>
                  </a:cubicBezTo>
                  <a:cubicBezTo>
                    <a:pt x="173" y="1884"/>
                    <a:pt x="476" y="2048"/>
                    <a:pt x="855" y="2048"/>
                  </a:cubicBezTo>
                  <a:cubicBezTo>
                    <a:pt x="1709" y="2048"/>
                    <a:pt x="2945" y="1215"/>
                    <a:pt x="3930" y="1177"/>
                  </a:cubicBezTo>
                  <a:cubicBezTo>
                    <a:pt x="3949" y="1176"/>
                    <a:pt x="3969" y="1176"/>
                    <a:pt x="3989" y="1176"/>
                  </a:cubicBezTo>
                  <a:cubicBezTo>
                    <a:pt x="5400" y="1176"/>
                    <a:pt x="7063" y="3068"/>
                    <a:pt x="7063" y="3068"/>
                  </a:cubicBezTo>
                  <a:cubicBezTo>
                    <a:pt x="7063" y="3068"/>
                    <a:pt x="6811" y="898"/>
                    <a:pt x="4142" y="163"/>
                  </a:cubicBezTo>
                  <a:cubicBezTo>
                    <a:pt x="3725" y="49"/>
                    <a:pt x="3338" y="0"/>
                    <a:pt x="2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3270300" y="2064450"/>
              <a:ext cx="406200" cy="946250"/>
            </a:xfrm>
            <a:custGeom>
              <a:rect b="b" l="l" r="r" t="t"/>
              <a:pathLst>
                <a:path extrusionOk="0" h="37850" w="16248">
                  <a:moveTo>
                    <a:pt x="14659" y="0"/>
                  </a:moveTo>
                  <a:cubicBezTo>
                    <a:pt x="13633" y="0"/>
                    <a:pt x="11992" y="411"/>
                    <a:pt x="9417" y="1906"/>
                  </a:cubicBezTo>
                  <a:cubicBezTo>
                    <a:pt x="3693" y="5230"/>
                    <a:pt x="4985" y="11507"/>
                    <a:pt x="4616" y="17232"/>
                  </a:cubicBezTo>
                  <a:cubicBezTo>
                    <a:pt x="4247" y="22954"/>
                    <a:pt x="1" y="28308"/>
                    <a:pt x="1477" y="33848"/>
                  </a:cubicBezTo>
                  <a:cubicBezTo>
                    <a:pt x="2304" y="36947"/>
                    <a:pt x="3535" y="37849"/>
                    <a:pt x="4394" y="37849"/>
                  </a:cubicBezTo>
                  <a:cubicBezTo>
                    <a:pt x="5071" y="37849"/>
                    <a:pt x="5517" y="37290"/>
                    <a:pt x="5354" y="36802"/>
                  </a:cubicBezTo>
                  <a:cubicBezTo>
                    <a:pt x="4985" y="35693"/>
                    <a:pt x="3324" y="27756"/>
                    <a:pt x="6094" y="22585"/>
                  </a:cubicBezTo>
                  <a:cubicBezTo>
                    <a:pt x="8862" y="17415"/>
                    <a:pt x="7939" y="11692"/>
                    <a:pt x="9786" y="8738"/>
                  </a:cubicBezTo>
                  <a:cubicBezTo>
                    <a:pt x="10770" y="7162"/>
                    <a:pt x="12542" y="6795"/>
                    <a:pt x="13982" y="6795"/>
                  </a:cubicBezTo>
                  <a:cubicBezTo>
                    <a:pt x="15242" y="6795"/>
                    <a:pt x="16248" y="7077"/>
                    <a:pt x="16248" y="7077"/>
                  </a:cubicBezTo>
                  <a:lnTo>
                    <a:pt x="16248" y="614"/>
                  </a:lnTo>
                  <a:cubicBezTo>
                    <a:pt x="16248" y="614"/>
                    <a:pt x="15913" y="0"/>
                    <a:pt x="14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3262850" y="2057175"/>
              <a:ext cx="406100" cy="960825"/>
            </a:xfrm>
            <a:custGeom>
              <a:rect b="b" l="l" r="r" t="t"/>
              <a:pathLst>
                <a:path extrusionOk="0" h="38433" w="16244">
                  <a:moveTo>
                    <a:pt x="14351" y="585"/>
                  </a:moveTo>
                  <a:cubicBezTo>
                    <a:pt x="15196" y="585"/>
                    <a:pt x="15552" y="885"/>
                    <a:pt x="15657" y="1002"/>
                  </a:cubicBezTo>
                  <a:lnTo>
                    <a:pt x="15657" y="6997"/>
                  </a:lnTo>
                  <a:cubicBezTo>
                    <a:pt x="15238" y="6909"/>
                    <a:pt x="14509" y="6787"/>
                    <a:pt x="13670" y="6787"/>
                  </a:cubicBezTo>
                  <a:cubicBezTo>
                    <a:pt x="12161" y="6787"/>
                    <a:pt x="10297" y="7181"/>
                    <a:pt x="9239" y="8874"/>
                  </a:cubicBezTo>
                  <a:cubicBezTo>
                    <a:pt x="8365" y="10273"/>
                    <a:pt x="8098" y="12201"/>
                    <a:pt x="7788" y="14436"/>
                  </a:cubicBezTo>
                  <a:cubicBezTo>
                    <a:pt x="7428" y="17029"/>
                    <a:pt x="7020" y="19970"/>
                    <a:pt x="5537" y="22738"/>
                  </a:cubicBezTo>
                  <a:cubicBezTo>
                    <a:pt x="2733" y="27970"/>
                    <a:pt x="4363" y="35937"/>
                    <a:pt x="4779" y="37185"/>
                  </a:cubicBezTo>
                  <a:cubicBezTo>
                    <a:pt x="4825" y="37325"/>
                    <a:pt x="4781" y="37488"/>
                    <a:pt x="4659" y="37619"/>
                  </a:cubicBezTo>
                  <a:cubicBezTo>
                    <a:pt x="4522" y="37768"/>
                    <a:pt x="4322" y="37847"/>
                    <a:pt x="4097" y="37847"/>
                  </a:cubicBezTo>
                  <a:cubicBezTo>
                    <a:pt x="4016" y="37847"/>
                    <a:pt x="3932" y="37837"/>
                    <a:pt x="3847" y="37816"/>
                  </a:cubicBezTo>
                  <a:cubicBezTo>
                    <a:pt x="3401" y="37705"/>
                    <a:pt x="2277" y="37120"/>
                    <a:pt x="1462" y="34063"/>
                  </a:cubicBezTo>
                  <a:cubicBezTo>
                    <a:pt x="613" y="30877"/>
                    <a:pt x="1700" y="27777"/>
                    <a:pt x="2852" y="24495"/>
                  </a:cubicBezTo>
                  <a:cubicBezTo>
                    <a:pt x="3641" y="22247"/>
                    <a:pt x="4456" y="19922"/>
                    <a:pt x="4611" y="17541"/>
                  </a:cubicBezTo>
                  <a:cubicBezTo>
                    <a:pt x="4681" y="16437"/>
                    <a:pt x="4692" y="15302"/>
                    <a:pt x="4701" y="14203"/>
                  </a:cubicBezTo>
                  <a:cubicBezTo>
                    <a:pt x="4743" y="9498"/>
                    <a:pt x="4782" y="5054"/>
                    <a:pt x="9265" y="2450"/>
                  </a:cubicBezTo>
                  <a:cubicBezTo>
                    <a:pt x="11815" y="970"/>
                    <a:pt x="13396" y="585"/>
                    <a:pt x="14351" y="585"/>
                  </a:cubicBezTo>
                  <a:close/>
                  <a:moveTo>
                    <a:pt x="14372" y="0"/>
                  </a:moveTo>
                  <a:cubicBezTo>
                    <a:pt x="13290" y="0"/>
                    <a:pt x="11590" y="425"/>
                    <a:pt x="8972" y="1944"/>
                  </a:cubicBezTo>
                  <a:cubicBezTo>
                    <a:pt x="4200" y="4716"/>
                    <a:pt x="4158" y="9536"/>
                    <a:pt x="4116" y="14198"/>
                  </a:cubicBezTo>
                  <a:cubicBezTo>
                    <a:pt x="4107" y="15288"/>
                    <a:pt x="4097" y="16416"/>
                    <a:pt x="4027" y="17503"/>
                  </a:cubicBezTo>
                  <a:cubicBezTo>
                    <a:pt x="3878" y="19805"/>
                    <a:pt x="3076" y="22090"/>
                    <a:pt x="2300" y="24302"/>
                  </a:cubicBezTo>
                  <a:cubicBezTo>
                    <a:pt x="1170" y="27523"/>
                    <a:pt x="1" y="30854"/>
                    <a:pt x="897" y="34214"/>
                  </a:cubicBezTo>
                  <a:cubicBezTo>
                    <a:pt x="1761" y="37451"/>
                    <a:pt x="3028" y="38216"/>
                    <a:pt x="3706" y="38384"/>
                  </a:cubicBezTo>
                  <a:cubicBezTo>
                    <a:pt x="3835" y="38416"/>
                    <a:pt x="3967" y="38433"/>
                    <a:pt x="4100" y="38433"/>
                  </a:cubicBezTo>
                  <a:cubicBezTo>
                    <a:pt x="4485" y="38433"/>
                    <a:pt x="4839" y="38288"/>
                    <a:pt x="5090" y="38015"/>
                  </a:cubicBezTo>
                  <a:cubicBezTo>
                    <a:pt x="5358" y="37725"/>
                    <a:pt x="5451" y="37345"/>
                    <a:pt x="5335" y="36999"/>
                  </a:cubicBezTo>
                  <a:cubicBezTo>
                    <a:pt x="4931" y="35788"/>
                    <a:pt x="3348" y="28065"/>
                    <a:pt x="6053" y="23013"/>
                  </a:cubicBezTo>
                  <a:cubicBezTo>
                    <a:pt x="7586" y="20153"/>
                    <a:pt x="8001" y="17158"/>
                    <a:pt x="8368" y="14515"/>
                  </a:cubicBezTo>
                  <a:cubicBezTo>
                    <a:pt x="8669" y="12348"/>
                    <a:pt x="8929" y="10476"/>
                    <a:pt x="9736" y="9183"/>
                  </a:cubicBezTo>
                  <a:cubicBezTo>
                    <a:pt x="10648" y="7724"/>
                    <a:pt x="12323" y="7382"/>
                    <a:pt x="13693" y="7382"/>
                  </a:cubicBezTo>
                  <a:cubicBezTo>
                    <a:pt x="14888" y="7382"/>
                    <a:pt x="15851" y="7643"/>
                    <a:pt x="15872" y="7648"/>
                  </a:cubicBezTo>
                  <a:cubicBezTo>
                    <a:pt x="15898" y="7656"/>
                    <a:pt x="15925" y="7660"/>
                    <a:pt x="15951" y="7660"/>
                  </a:cubicBezTo>
                  <a:cubicBezTo>
                    <a:pt x="16014" y="7660"/>
                    <a:pt x="16076" y="7639"/>
                    <a:pt x="16127" y="7600"/>
                  </a:cubicBezTo>
                  <a:cubicBezTo>
                    <a:pt x="16200" y="7544"/>
                    <a:pt x="16243" y="7458"/>
                    <a:pt x="16243" y="7368"/>
                  </a:cubicBezTo>
                  <a:lnTo>
                    <a:pt x="16243" y="905"/>
                  </a:lnTo>
                  <a:cubicBezTo>
                    <a:pt x="16243" y="856"/>
                    <a:pt x="16230" y="809"/>
                    <a:pt x="16207" y="765"/>
                  </a:cubicBezTo>
                  <a:cubicBezTo>
                    <a:pt x="16182" y="719"/>
                    <a:pt x="15939" y="307"/>
                    <a:pt x="15222" y="107"/>
                  </a:cubicBezTo>
                  <a:cubicBezTo>
                    <a:pt x="14994" y="43"/>
                    <a:pt x="14714" y="0"/>
                    <a:pt x="14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3081050" y="1968350"/>
              <a:ext cx="905875" cy="1141550"/>
            </a:xfrm>
            <a:custGeom>
              <a:rect b="b" l="l" r="r" t="t"/>
              <a:pathLst>
                <a:path extrusionOk="0" h="45662" w="36235">
                  <a:moveTo>
                    <a:pt x="12114" y="0"/>
                  </a:moveTo>
                  <a:cubicBezTo>
                    <a:pt x="11900" y="0"/>
                    <a:pt x="11677" y="9"/>
                    <a:pt x="11447" y="27"/>
                  </a:cubicBezTo>
                  <a:cubicBezTo>
                    <a:pt x="4431" y="581"/>
                    <a:pt x="0" y="4274"/>
                    <a:pt x="1293" y="7043"/>
                  </a:cubicBezTo>
                  <a:cubicBezTo>
                    <a:pt x="2585" y="9813"/>
                    <a:pt x="8678" y="10921"/>
                    <a:pt x="8678" y="10921"/>
                  </a:cubicBezTo>
                  <a:lnTo>
                    <a:pt x="9602" y="11290"/>
                  </a:lnTo>
                  <a:cubicBezTo>
                    <a:pt x="9569" y="10977"/>
                    <a:pt x="9559" y="10663"/>
                    <a:pt x="9571" y="10349"/>
                  </a:cubicBezTo>
                  <a:cubicBezTo>
                    <a:pt x="9973" y="10162"/>
                    <a:pt x="10490" y="10001"/>
                    <a:pt x="11081" y="10001"/>
                  </a:cubicBezTo>
                  <a:cubicBezTo>
                    <a:pt x="11949" y="10001"/>
                    <a:pt x="12977" y="10349"/>
                    <a:pt x="14032" y="11474"/>
                  </a:cubicBezTo>
                  <a:cubicBezTo>
                    <a:pt x="16802" y="14429"/>
                    <a:pt x="18954" y="19400"/>
                    <a:pt x="18832" y="24029"/>
                  </a:cubicBezTo>
                  <a:cubicBezTo>
                    <a:pt x="18648" y="31045"/>
                    <a:pt x="22156" y="33630"/>
                    <a:pt x="22156" y="36584"/>
                  </a:cubicBezTo>
                  <a:cubicBezTo>
                    <a:pt x="22156" y="39537"/>
                    <a:pt x="16986" y="43230"/>
                    <a:pt x="15877" y="44155"/>
                  </a:cubicBezTo>
                  <a:cubicBezTo>
                    <a:pt x="14677" y="45159"/>
                    <a:pt x="20257" y="45662"/>
                    <a:pt x="20888" y="45662"/>
                  </a:cubicBezTo>
                  <a:cubicBezTo>
                    <a:pt x="20903" y="45662"/>
                    <a:pt x="20915" y="45661"/>
                    <a:pt x="20924" y="45661"/>
                  </a:cubicBezTo>
                  <a:cubicBezTo>
                    <a:pt x="26875" y="45292"/>
                    <a:pt x="30833" y="41409"/>
                    <a:pt x="33313" y="36224"/>
                  </a:cubicBezTo>
                  <a:cubicBezTo>
                    <a:pt x="36234" y="30117"/>
                    <a:pt x="33295" y="25321"/>
                    <a:pt x="31388" y="19598"/>
                  </a:cubicBezTo>
                  <a:cubicBezTo>
                    <a:pt x="30279" y="16275"/>
                    <a:pt x="30464" y="10182"/>
                    <a:pt x="26033" y="5197"/>
                  </a:cubicBezTo>
                  <a:cubicBezTo>
                    <a:pt x="23255" y="2072"/>
                    <a:pt x="17939" y="254"/>
                    <a:pt x="13584" y="150"/>
                  </a:cubicBezTo>
                  <a:cubicBezTo>
                    <a:pt x="13136" y="54"/>
                    <a:pt x="12648" y="0"/>
                    <a:pt x="12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3065450" y="1961050"/>
              <a:ext cx="885200" cy="1156125"/>
            </a:xfrm>
            <a:custGeom>
              <a:rect b="b" l="l" r="r" t="t"/>
              <a:pathLst>
                <a:path extrusionOk="0" h="46245" w="35408">
                  <a:moveTo>
                    <a:pt x="11482" y="586"/>
                  </a:moveTo>
                  <a:cubicBezTo>
                    <a:pt x="11981" y="586"/>
                    <a:pt x="12468" y="635"/>
                    <a:pt x="12953" y="735"/>
                  </a:cubicBezTo>
                  <a:cubicBezTo>
                    <a:pt x="16811" y="827"/>
                    <a:pt x="22285" y="2413"/>
                    <a:pt x="25191" y="5684"/>
                  </a:cubicBezTo>
                  <a:cubicBezTo>
                    <a:pt x="28360" y="9248"/>
                    <a:pt x="29125" y="13374"/>
                    <a:pt x="29739" y="16688"/>
                  </a:cubicBezTo>
                  <a:cubicBezTo>
                    <a:pt x="29975" y="17959"/>
                    <a:pt x="30179" y="19057"/>
                    <a:pt x="30487" y="19983"/>
                  </a:cubicBezTo>
                  <a:cubicBezTo>
                    <a:pt x="30829" y="21009"/>
                    <a:pt x="31206" y="22011"/>
                    <a:pt x="31571" y="22980"/>
                  </a:cubicBezTo>
                  <a:cubicBezTo>
                    <a:pt x="33217" y="27354"/>
                    <a:pt x="34772" y="31485"/>
                    <a:pt x="32425" y="36390"/>
                  </a:cubicBezTo>
                  <a:cubicBezTo>
                    <a:pt x="29640" y="42215"/>
                    <a:pt x="25554" y="45334"/>
                    <a:pt x="20283" y="45660"/>
                  </a:cubicBezTo>
                  <a:cubicBezTo>
                    <a:pt x="20256" y="45662"/>
                    <a:pt x="20223" y="45663"/>
                    <a:pt x="20185" y="45663"/>
                  </a:cubicBezTo>
                  <a:cubicBezTo>
                    <a:pt x="19313" y="45663"/>
                    <a:pt x="15622" y="45190"/>
                    <a:pt x="15375" y="44743"/>
                  </a:cubicBezTo>
                  <a:cubicBezTo>
                    <a:pt x="15375" y="44743"/>
                    <a:pt x="15386" y="44717"/>
                    <a:pt x="15441" y="44671"/>
                  </a:cubicBezTo>
                  <a:cubicBezTo>
                    <a:pt x="15568" y="44567"/>
                    <a:pt x="15746" y="44425"/>
                    <a:pt x="15966" y="44252"/>
                  </a:cubicBezTo>
                  <a:cubicBezTo>
                    <a:pt x="17719" y="42870"/>
                    <a:pt x="21826" y="39632"/>
                    <a:pt x="21826" y="36875"/>
                  </a:cubicBezTo>
                  <a:cubicBezTo>
                    <a:pt x="21826" y="35666"/>
                    <a:pt x="21274" y="34524"/>
                    <a:pt x="20636" y="33205"/>
                  </a:cubicBezTo>
                  <a:cubicBezTo>
                    <a:pt x="19635" y="31134"/>
                    <a:pt x="18390" y="28557"/>
                    <a:pt x="18501" y="24329"/>
                  </a:cubicBezTo>
                  <a:cubicBezTo>
                    <a:pt x="18616" y="19932"/>
                    <a:pt x="16655" y="14802"/>
                    <a:pt x="13622" y="11567"/>
                  </a:cubicBezTo>
                  <a:cubicBezTo>
                    <a:pt x="12491" y="10361"/>
                    <a:pt x="11378" y="10003"/>
                    <a:pt x="10456" y="10003"/>
                  </a:cubicBezTo>
                  <a:cubicBezTo>
                    <a:pt x="9790" y="10003"/>
                    <a:pt x="9225" y="10189"/>
                    <a:pt x="8824" y="10378"/>
                  </a:cubicBezTo>
                  <a:cubicBezTo>
                    <a:pt x="8724" y="10424"/>
                    <a:pt x="8659" y="10522"/>
                    <a:pt x="8655" y="10632"/>
                  </a:cubicBezTo>
                  <a:cubicBezTo>
                    <a:pt x="8649" y="10805"/>
                    <a:pt x="8649" y="10973"/>
                    <a:pt x="8654" y="11137"/>
                  </a:cubicBezTo>
                  <a:lnTo>
                    <a:pt x="8164" y="10941"/>
                  </a:lnTo>
                  <a:cubicBezTo>
                    <a:pt x="8145" y="10934"/>
                    <a:pt x="8127" y="10928"/>
                    <a:pt x="8107" y="10925"/>
                  </a:cubicBezTo>
                  <a:cubicBezTo>
                    <a:pt x="8048" y="10914"/>
                    <a:pt x="2148" y="9811"/>
                    <a:pt x="934" y="7212"/>
                  </a:cubicBezTo>
                  <a:cubicBezTo>
                    <a:pt x="616" y="6530"/>
                    <a:pt x="689" y="5756"/>
                    <a:pt x="1147" y="4972"/>
                  </a:cubicBezTo>
                  <a:cubicBezTo>
                    <a:pt x="2239" y="3096"/>
                    <a:pt x="5662" y="1020"/>
                    <a:pt x="10846" y="612"/>
                  </a:cubicBezTo>
                  <a:cubicBezTo>
                    <a:pt x="11061" y="595"/>
                    <a:pt x="11273" y="586"/>
                    <a:pt x="11482" y="586"/>
                  </a:cubicBezTo>
                  <a:close/>
                  <a:moveTo>
                    <a:pt x="11483" y="0"/>
                  </a:moveTo>
                  <a:cubicBezTo>
                    <a:pt x="11259" y="0"/>
                    <a:pt x="11031" y="9"/>
                    <a:pt x="10800" y="28"/>
                  </a:cubicBezTo>
                  <a:cubicBezTo>
                    <a:pt x="6129" y="396"/>
                    <a:pt x="2046" y="2265"/>
                    <a:pt x="640" y="4677"/>
                  </a:cubicBezTo>
                  <a:cubicBezTo>
                    <a:pt x="82" y="5634"/>
                    <a:pt x="1" y="6596"/>
                    <a:pt x="404" y="7458"/>
                  </a:cubicBezTo>
                  <a:cubicBezTo>
                    <a:pt x="1712" y="10262"/>
                    <a:pt x="7452" y="11397"/>
                    <a:pt x="7972" y="11495"/>
                  </a:cubicBezTo>
                  <a:lnTo>
                    <a:pt x="8868" y="11853"/>
                  </a:lnTo>
                  <a:cubicBezTo>
                    <a:pt x="8905" y="11868"/>
                    <a:pt x="8941" y="11874"/>
                    <a:pt x="8977" y="11874"/>
                  </a:cubicBezTo>
                  <a:cubicBezTo>
                    <a:pt x="9143" y="11874"/>
                    <a:pt x="9287" y="11731"/>
                    <a:pt x="9268" y="11550"/>
                  </a:cubicBezTo>
                  <a:cubicBezTo>
                    <a:pt x="9243" y="11312"/>
                    <a:pt x="9232" y="11073"/>
                    <a:pt x="9235" y="10834"/>
                  </a:cubicBezTo>
                  <a:cubicBezTo>
                    <a:pt x="9590" y="10689"/>
                    <a:pt x="10002" y="10584"/>
                    <a:pt x="10455" y="10584"/>
                  </a:cubicBezTo>
                  <a:cubicBezTo>
                    <a:pt x="11270" y="10584"/>
                    <a:pt x="12216" y="10922"/>
                    <a:pt x="13194" y="11966"/>
                  </a:cubicBezTo>
                  <a:cubicBezTo>
                    <a:pt x="16131" y="15098"/>
                    <a:pt x="18027" y="20059"/>
                    <a:pt x="17916" y="24314"/>
                  </a:cubicBezTo>
                  <a:cubicBezTo>
                    <a:pt x="17801" y="28683"/>
                    <a:pt x="19080" y="31331"/>
                    <a:pt x="20108" y="33459"/>
                  </a:cubicBezTo>
                  <a:cubicBezTo>
                    <a:pt x="20740" y="34766"/>
                    <a:pt x="21239" y="35799"/>
                    <a:pt x="21239" y="36876"/>
                  </a:cubicBezTo>
                  <a:cubicBezTo>
                    <a:pt x="21239" y="39349"/>
                    <a:pt x="17144" y="42578"/>
                    <a:pt x="15602" y="43794"/>
                  </a:cubicBezTo>
                  <a:cubicBezTo>
                    <a:pt x="15378" y="43970"/>
                    <a:pt x="15195" y="44115"/>
                    <a:pt x="15065" y="44223"/>
                  </a:cubicBezTo>
                  <a:cubicBezTo>
                    <a:pt x="14731" y="44503"/>
                    <a:pt x="14775" y="44779"/>
                    <a:pt x="14829" y="44919"/>
                  </a:cubicBezTo>
                  <a:cubicBezTo>
                    <a:pt x="15255" y="45983"/>
                    <a:pt x="20213" y="46244"/>
                    <a:pt x="20316" y="46244"/>
                  </a:cubicBezTo>
                  <a:lnTo>
                    <a:pt x="20319" y="46244"/>
                  </a:lnTo>
                  <a:cubicBezTo>
                    <a:pt x="25741" y="45909"/>
                    <a:pt x="30109" y="42588"/>
                    <a:pt x="32953" y="36643"/>
                  </a:cubicBezTo>
                  <a:cubicBezTo>
                    <a:pt x="35407" y="31513"/>
                    <a:pt x="33810" y="27268"/>
                    <a:pt x="32119" y="22774"/>
                  </a:cubicBezTo>
                  <a:cubicBezTo>
                    <a:pt x="31755" y="21811"/>
                    <a:pt x="31380" y="20813"/>
                    <a:pt x="31041" y="19797"/>
                  </a:cubicBezTo>
                  <a:cubicBezTo>
                    <a:pt x="30747" y="18911"/>
                    <a:pt x="30547" y="17832"/>
                    <a:pt x="30315" y="16581"/>
                  </a:cubicBezTo>
                  <a:cubicBezTo>
                    <a:pt x="29686" y="13195"/>
                    <a:pt x="28905" y="8981"/>
                    <a:pt x="25627" y="5295"/>
                  </a:cubicBezTo>
                  <a:cubicBezTo>
                    <a:pt x="22606" y="1895"/>
                    <a:pt x="16947" y="244"/>
                    <a:pt x="13022" y="156"/>
                  </a:cubicBezTo>
                  <a:cubicBezTo>
                    <a:pt x="12534" y="53"/>
                    <a:pt x="12018" y="0"/>
                    <a:pt x="11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2500250" y="3002925"/>
              <a:ext cx="44550" cy="44275"/>
            </a:xfrm>
            <a:custGeom>
              <a:rect b="b" l="l" r="r" t="t"/>
              <a:pathLst>
                <a:path extrusionOk="0" h="1771" w="1782">
                  <a:moveTo>
                    <a:pt x="1448" y="0"/>
                  </a:moveTo>
                  <a:cubicBezTo>
                    <a:pt x="1348" y="0"/>
                    <a:pt x="1252" y="51"/>
                    <a:pt x="1197" y="142"/>
                  </a:cubicBezTo>
                  <a:cubicBezTo>
                    <a:pt x="940" y="567"/>
                    <a:pt x="609" y="942"/>
                    <a:pt x="219" y="1248"/>
                  </a:cubicBezTo>
                  <a:cubicBezTo>
                    <a:pt x="0" y="1420"/>
                    <a:pt x="123" y="1770"/>
                    <a:pt x="399" y="1770"/>
                  </a:cubicBezTo>
                  <a:cubicBezTo>
                    <a:pt x="400" y="1770"/>
                    <a:pt x="400" y="1770"/>
                    <a:pt x="400" y="1770"/>
                  </a:cubicBezTo>
                  <a:cubicBezTo>
                    <a:pt x="467" y="1770"/>
                    <a:pt x="530" y="1748"/>
                    <a:pt x="582" y="1708"/>
                  </a:cubicBezTo>
                  <a:cubicBezTo>
                    <a:pt x="1027" y="1357"/>
                    <a:pt x="1406" y="929"/>
                    <a:pt x="1698" y="444"/>
                  </a:cubicBezTo>
                  <a:cubicBezTo>
                    <a:pt x="1782" y="305"/>
                    <a:pt x="1737" y="126"/>
                    <a:pt x="1598" y="42"/>
                  </a:cubicBezTo>
                  <a:cubicBezTo>
                    <a:pt x="1551" y="14"/>
                    <a:pt x="1499" y="0"/>
                    <a:pt x="1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2927225" y="2100600"/>
              <a:ext cx="491575" cy="851725"/>
            </a:xfrm>
            <a:custGeom>
              <a:rect b="b" l="l" r="r" t="t"/>
              <a:pathLst>
                <a:path extrusionOk="0" h="34069" w="19663">
                  <a:moveTo>
                    <a:pt x="3381" y="0"/>
                  </a:moveTo>
                  <a:cubicBezTo>
                    <a:pt x="2748" y="0"/>
                    <a:pt x="2169" y="128"/>
                    <a:pt x="1656" y="384"/>
                  </a:cubicBezTo>
                  <a:cubicBezTo>
                    <a:pt x="586" y="919"/>
                    <a:pt x="38" y="1570"/>
                    <a:pt x="25" y="2318"/>
                  </a:cubicBezTo>
                  <a:cubicBezTo>
                    <a:pt x="1" y="3839"/>
                    <a:pt x="2289" y="5097"/>
                    <a:pt x="2386" y="5149"/>
                  </a:cubicBezTo>
                  <a:cubicBezTo>
                    <a:pt x="2432" y="5174"/>
                    <a:pt x="2481" y="5186"/>
                    <a:pt x="2530" y="5186"/>
                  </a:cubicBezTo>
                  <a:cubicBezTo>
                    <a:pt x="2633" y="5186"/>
                    <a:pt x="2734" y="5131"/>
                    <a:pt x="2787" y="5034"/>
                  </a:cubicBezTo>
                  <a:cubicBezTo>
                    <a:pt x="2865" y="4890"/>
                    <a:pt x="2810" y="4711"/>
                    <a:pt x="2665" y="4635"/>
                  </a:cubicBezTo>
                  <a:cubicBezTo>
                    <a:pt x="2088" y="4321"/>
                    <a:pt x="594" y="3296"/>
                    <a:pt x="610" y="2327"/>
                  </a:cubicBezTo>
                  <a:cubicBezTo>
                    <a:pt x="618" y="1814"/>
                    <a:pt x="1058" y="1337"/>
                    <a:pt x="1917" y="907"/>
                  </a:cubicBezTo>
                  <a:cubicBezTo>
                    <a:pt x="2347" y="692"/>
                    <a:pt x="2839" y="585"/>
                    <a:pt x="3381" y="585"/>
                  </a:cubicBezTo>
                  <a:cubicBezTo>
                    <a:pt x="4089" y="585"/>
                    <a:pt x="4882" y="768"/>
                    <a:pt x="5734" y="1131"/>
                  </a:cubicBezTo>
                  <a:cubicBezTo>
                    <a:pt x="9105" y="2569"/>
                    <a:pt x="12602" y="6449"/>
                    <a:pt x="13693" y="9964"/>
                  </a:cubicBezTo>
                  <a:cubicBezTo>
                    <a:pt x="14414" y="12289"/>
                    <a:pt x="14572" y="14777"/>
                    <a:pt x="14725" y="17182"/>
                  </a:cubicBezTo>
                  <a:cubicBezTo>
                    <a:pt x="14923" y="20317"/>
                    <a:pt x="15111" y="23280"/>
                    <a:pt x="16487" y="25714"/>
                  </a:cubicBezTo>
                  <a:cubicBezTo>
                    <a:pt x="17096" y="26793"/>
                    <a:pt x="19076" y="30561"/>
                    <a:pt x="18947" y="33765"/>
                  </a:cubicBezTo>
                  <a:cubicBezTo>
                    <a:pt x="18941" y="33926"/>
                    <a:pt x="19066" y="34063"/>
                    <a:pt x="19229" y="34069"/>
                  </a:cubicBezTo>
                  <a:lnTo>
                    <a:pt x="19239" y="34069"/>
                  </a:lnTo>
                  <a:cubicBezTo>
                    <a:pt x="19397" y="34069"/>
                    <a:pt x="19526" y="33944"/>
                    <a:pt x="19532" y="33788"/>
                  </a:cubicBezTo>
                  <a:cubicBezTo>
                    <a:pt x="19663" y="30522"/>
                    <a:pt x="17802" y="26853"/>
                    <a:pt x="16997" y="25426"/>
                  </a:cubicBezTo>
                  <a:cubicBezTo>
                    <a:pt x="15687" y="23109"/>
                    <a:pt x="15504" y="20212"/>
                    <a:pt x="15309" y="17145"/>
                  </a:cubicBezTo>
                  <a:cubicBezTo>
                    <a:pt x="15154" y="14705"/>
                    <a:pt x="14994" y="12182"/>
                    <a:pt x="14252" y="9790"/>
                  </a:cubicBezTo>
                  <a:cubicBezTo>
                    <a:pt x="13116" y="6131"/>
                    <a:pt x="9476" y="2090"/>
                    <a:pt x="5964" y="593"/>
                  </a:cubicBezTo>
                  <a:cubicBezTo>
                    <a:pt x="5039" y="198"/>
                    <a:pt x="4169" y="0"/>
                    <a:pt x="3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2958525" y="2043000"/>
              <a:ext cx="685450" cy="916500"/>
            </a:xfrm>
            <a:custGeom>
              <a:rect b="b" l="l" r="r" t="t"/>
              <a:pathLst>
                <a:path extrusionOk="0" h="36660" w="27418">
                  <a:moveTo>
                    <a:pt x="6352" y="1"/>
                  </a:moveTo>
                  <a:cubicBezTo>
                    <a:pt x="4651" y="1"/>
                    <a:pt x="3026" y="434"/>
                    <a:pt x="1751" y="1426"/>
                  </a:cubicBezTo>
                  <a:cubicBezTo>
                    <a:pt x="520" y="2383"/>
                    <a:pt x="0" y="3246"/>
                    <a:pt x="205" y="3991"/>
                  </a:cubicBezTo>
                  <a:cubicBezTo>
                    <a:pt x="240" y="4121"/>
                    <a:pt x="358" y="4207"/>
                    <a:pt x="487" y="4207"/>
                  </a:cubicBezTo>
                  <a:cubicBezTo>
                    <a:pt x="512" y="4207"/>
                    <a:pt x="538" y="4204"/>
                    <a:pt x="563" y="4197"/>
                  </a:cubicBezTo>
                  <a:cubicBezTo>
                    <a:pt x="720" y="4154"/>
                    <a:pt x="812" y="3992"/>
                    <a:pt x="769" y="3837"/>
                  </a:cubicBezTo>
                  <a:cubicBezTo>
                    <a:pt x="635" y="3348"/>
                    <a:pt x="1098" y="2675"/>
                    <a:pt x="2111" y="1888"/>
                  </a:cubicBezTo>
                  <a:cubicBezTo>
                    <a:pt x="3288" y="972"/>
                    <a:pt x="4792" y="571"/>
                    <a:pt x="6371" y="571"/>
                  </a:cubicBezTo>
                  <a:cubicBezTo>
                    <a:pt x="9261" y="571"/>
                    <a:pt x="12406" y="1913"/>
                    <a:pt x="14273" y="3889"/>
                  </a:cubicBezTo>
                  <a:cubicBezTo>
                    <a:pt x="17030" y="6809"/>
                    <a:pt x="18387" y="10399"/>
                    <a:pt x="18809" y="15896"/>
                  </a:cubicBezTo>
                  <a:cubicBezTo>
                    <a:pt x="19169" y="20573"/>
                    <a:pt x="19876" y="23692"/>
                    <a:pt x="22574" y="26775"/>
                  </a:cubicBezTo>
                  <a:cubicBezTo>
                    <a:pt x="25710" y="30360"/>
                    <a:pt x="26146" y="33178"/>
                    <a:pt x="24032" y="36200"/>
                  </a:cubicBezTo>
                  <a:cubicBezTo>
                    <a:pt x="23895" y="36393"/>
                    <a:pt x="24034" y="36659"/>
                    <a:pt x="24269" y="36659"/>
                  </a:cubicBezTo>
                  <a:cubicBezTo>
                    <a:pt x="24270" y="36659"/>
                    <a:pt x="24270" y="36659"/>
                    <a:pt x="24271" y="36659"/>
                  </a:cubicBezTo>
                  <a:cubicBezTo>
                    <a:pt x="24366" y="36659"/>
                    <a:pt x="24456" y="36613"/>
                    <a:pt x="24510" y="36534"/>
                  </a:cubicBezTo>
                  <a:cubicBezTo>
                    <a:pt x="27418" y="32382"/>
                    <a:pt x="25238" y="28931"/>
                    <a:pt x="23014" y="26389"/>
                  </a:cubicBezTo>
                  <a:cubicBezTo>
                    <a:pt x="20424" y="23429"/>
                    <a:pt x="19744" y="20402"/>
                    <a:pt x="19392" y="15850"/>
                  </a:cubicBezTo>
                  <a:cubicBezTo>
                    <a:pt x="18959" y="10210"/>
                    <a:pt x="17554" y="6511"/>
                    <a:pt x="14698" y="3486"/>
                  </a:cubicBezTo>
                  <a:cubicBezTo>
                    <a:pt x="12733" y="1407"/>
                    <a:pt x="9418" y="1"/>
                    <a:pt x="6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3040050" y="2091050"/>
              <a:ext cx="96150" cy="139175"/>
            </a:xfrm>
            <a:custGeom>
              <a:rect b="b" l="l" r="r" t="t"/>
              <a:pathLst>
                <a:path extrusionOk="0" h="5567" w="3846">
                  <a:moveTo>
                    <a:pt x="1310" y="0"/>
                  </a:moveTo>
                  <a:cubicBezTo>
                    <a:pt x="1240" y="0"/>
                    <a:pt x="1170" y="25"/>
                    <a:pt x="1115" y="75"/>
                  </a:cubicBezTo>
                  <a:cubicBezTo>
                    <a:pt x="328" y="813"/>
                    <a:pt x="1" y="1592"/>
                    <a:pt x="141" y="2392"/>
                  </a:cubicBezTo>
                  <a:cubicBezTo>
                    <a:pt x="471" y="4261"/>
                    <a:pt x="3295" y="5491"/>
                    <a:pt x="3415" y="5542"/>
                  </a:cubicBezTo>
                  <a:cubicBezTo>
                    <a:pt x="3451" y="5559"/>
                    <a:pt x="3490" y="5567"/>
                    <a:pt x="3529" y="5567"/>
                  </a:cubicBezTo>
                  <a:cubicBezTo>
                    <a:pt x="3669" y="5567"/>
                    <a:pt x="3788" y="5469"/>
                    <a:pt x="3816" y="5333"/>
                  </a:cubicBezTo>
                  <a:cubicBezTo>
                    <a:pt x="3845" y="5197"/>
                    <a:pt x="3773" y="5060"/>
                    <a:pt x="3646" y="5005"/>
                  </a:cubicBezTo>
                  <a:cubicBezTo>
                    <a:pt x="3619" y="4993"/>
                    <a:pt x="991" y="3848"/>
                    <a:pt x="718" y="2290"/>
                  </a:cubicBezTo>
                  <a:cubicBezTo>
                    <a:pt x="613" y="1697"/>
                    <a:pt x="882" y="1095"/>
                    <a:pt x="1514" y="502"/>
                  </a:cubicBezTo>
                  <a:cubicBezTo>
                    <a:pt x="1628" y="391"/>
                    <a:pt x="1633" y="210"/>
                    <a:pt x="1524" y="92"/>
                  </a:cubicBezTo>
                  <a:cubicBezTo>
                    <a:pt x="1466" y="31"/>
                    <a:pt x="1388" y="0"/>
                    <a:pt x="1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3122000" y="2958075"/>
              <a:ext cx="53525" cy="52200"/>
            </a:xfrm>
            <a:custGeom>
              <a:rect b="b" l="l" r="r" t="t"/>
              <a:pathLst>
                <a:path extrusionOk="0" h="2088" w="2141">
                  <a:moveTo>
                    <a:pt x="333" y="0"/>
                  </a:moveTo>
                  <a:cubicBezTo>
                    <a:pt x="276" y="0"/>
                    <a:pt x="218" y="17"/>
                    <a:pt x="166" y="53"/>
                  </a:cubicBezTo>
                  <a:cubicBezTo>
                    <a:pt x="34" y="145"/>
                    <a:pt x="0" y="327"/>
                    <a:pt x="93" y="460"/>
                  </a:cubicBezTo>
                  <a:cubicBezTo>
                    <a:pt x="530" y="1090"/>
                    <a:pt x="1056" y="1620"/>
                    <a:pt x="1657" y="2036"/>
                  </a:cubicBezTo>
                  <a:cubicBezTo>
                    <a:pt x="1706" y="2069"/>
                    <a:pt x="1764" y="2088"/>
                    <a:pt x="1823" y="2088"/>
                  </a:cubicBezTo>
                  <a:lnTo>
                    <a:pt x="1823" y="2087"/>
                  </a:lnTo>
                  <a:cubicBezTo>
                    <a:pt x="1824" y="2087"/>
                    <a:pt x="1825" y="2087"/>
                    <a:pt x="1826" y="2087"/>
                  </a:cubicBezTo>
                  <a:cubicBezTo>
                    <a:pt x="1952" y="2087"/>
                    <a:pt x="2065" y="2003"/>
                    <a:pt x="2103" y="1882"/>
                  </a:cubicBezTo>
                  <a:cubicBezTo>
                    <a:pt x="2141" y="1759"/>
                    <a:pt x="2095" y="1627"/>
                    <a:pt x="1990" y="1554"/>
                  </a:cubicBezTo>
                  <a:cubicBezTo>
                    <a:pt x="1447" y="1178"/>
                    <a:pt x="970" y="698"/>
                    <a:pt x="574" y="126"/>
                  </a:cubicBezTo>
                  <a:cubicBezTo>
                    <a:pt x="517" y="44"/>
                    <a:pt x="426"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3180700" y="2677125"/>
              <a:ext cx="54500" cy="254625"/>
            </a:xfrm>
            <a:custGeom>
              <a:rect b="b" l="l" r="r" t="t"/>
              <a:pathLst>
                <a:path extrusionOk="0" h="10185" w="2180">
                  <a:moveTo>
                    <a:pt x="1585" y="1"/>
                  </a:moveTo>
                  <a:cubicBezTo>
                    <a:pt x="1453" y="1"/>
                    <a:pt x="1333" y="92"/>
                    <a:pt x="1301" y="227"/>
                  </a:cubicBezTo>
                  <a:cubicBezTo>
                    <a:pt x="1248" y="456"/>
                    <a:pt x="0" y="5880"/>
                    <a:pt x="1559" y="9997"/>
                  </a:cubicBezTo>
                  <a:cubicBezTo>
                    <a:pt x="1603" y="10109"/>
                    <a:pt x="1711" y="10185"/>
                    <a:pt x="1833" y="10185"/>
                  </a:cubicBezTo>
                  <a:cubicBezTo>
                    <a:pt x="1834" y="10185"/>
                    <a:pt x="1834" y="10185"/>
                    <a:pt x="1835" y="10185"/>
                  </a:cubicBezTo>
                  <a:cubicBezTo>
                    <a:pt x="2039" y="10185"/>
                    <a:pt x="2180" y="9980"/>
                    <a:pt x="2107" y="9789"/>
                  </a:cubicBezTo>
                  <a:cubicBezTo>
                    <a:pt x="612" y="5843"/>
                    <a:pt x="1859" y="415"/>
                    <a:pt x="1871" y="360"/>
                  </a:cubicBezTo>
                  <a:cubicBezTo>
                    <a:pt x="1907" y="204"/>
                    <a:pt x="1810" y="46"/>
                    <a:pt x="1653" y="9"/>
                  </a:cubicBezTo>
                  <a:cubicBezTo>
                    <a:pt x="1630" y="3"/>
                    <a:pt x="1608"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2479100" y="2173475"/>
              <a:ext cx="185450" cy="656825"/>
            </a:xfrm>
            <a:custGeom>
              <a:rect b="b" l="l" r="r" t="t"/>
              <a:pathLst>
                <a:path extrusionOk="0" h="26273" w="7418">
                  <a:moveTo>
                    <a:pt x="334" y="1"/>
                  </a:moveTo>
                  <a:cubicBezTo>
                    <a:pt x="283" y="1"/>
                    <a:pt x="232" y="14"/>
                    <a:pt x="186" y="41"/>
                  </a:cubicBezTo>
                  <a:cubicBezTo>
                    <a:pt x="47" y="123"/>
                    <a:pt x="0" y="301"/>
                    <a:pt x="81" y="440"/>
                  </a:cubicBezTo>
                  <a:cubicBezTo>
                    <a:pt x="1104" y="2171"/>
                    <a:pt x="2400" y="4936"/>
                    <a:pt x="2771" y="8288"/>
                  </a:cubicBezTo>
                  <a:cubicBezTo>
                    <a:pt x="3038" y="10688"/>
                    <a:pt x="2938" y="12536"/>
                    <a:pt x="2858" y="14022"/>
                  </a:cubicBezTo>
                  <a:cubicBezTo>
                    <a:pt x="2713" y="16720"/>
                    <a:pt x="2616" y="18502"/>
                    <a:pt x="4691" y="20820"/>
                  </a:cubicBezTo>
                  <a:cubicBezTo>
                    <a:pt x="6060" y="22350"/>
                    <a:pt x="6820" y="24183"/>
                    <a:pt x="6832" y="25982"/>
                  </a:cubicBezTo>
                  <a:cubicBezTo>
                    <a:pt x="6834" y="26142"/>
                    <a:pt x="6964" y="26272"/>
                    <a:pt x="7124" y="26272"/>
                  </a:cubicBezTo>
                  <a:lnTo>
                    <a:pt x="7127" y="26272"/>
                  </a:lnTo>
                  <a:cubicBezTo>
                    <a:pt x="7288" y="26270"/>
                    <a:pt x="7418" y="26139"/>
                    <a:pt x="7417" y="25978"/>
                  </a:cubicBezTo>
                  <a:cubicBezTo>
                    <a:pt x="7404" y="24035"/>
                    <a:pt x="6591" y="22064"/>
                    <a:pt x="5128" y="20429"/>
                  </a:cubicBezTo>
                  <a:cubicBezTo>
                    <a:pt x="3215" y="18290"/>
                    <a:pt x="3299" y="16695"/>
                    <a:pt x="3442" y="14052"/>
                  </a:cubicBezTo>
                  <a:cubicBezTo>
                    <a:pt x="3524" y="12546"/>
                    <a:pt x="3625" y="10671"/>
                    <a:pt x="3354" y="8221"/>
                  </a:cubicBezTo>
                  <a:cubicBezTo>
                    <a:pt x="2971" y="4769"/>
                    <a:pt x="1636" y="1923"/>
                    <a:pt x="585" y="143"/>
                  </a:cubicBezTo>
                  <a:cubicBezTo>
                    <a:pt x="531" y="51"/>
                    <a:pt x="43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2535250" y="2095550"/>
              <a:ext cx="34500" cy="34550"/>
            </a:xfrm>
            <a:custGeom>
              <a:rect b="b" l="l" r="r" t="t"/>
              <a:pathLst>
                <a:path extrusionOk="0" h="1382" w="1380">
                  <a:moveTo>
                    <a:pt x="324" y="1"/>
                  </a:moveTo>
                  <a:cubicBezTo>
                    <a:pt x="251" y="1"/>
                    <a:pt x="178" y="28"/>
                    <a:pt x="121" y="83"/>
                  </a:cubicBezTo>
                  <a:cubicBezTo>
                    <a:pt x="5" y="194"/>
                    <a:pt x="0" y="379"/>
                    <a:pt x="113" y="496"/>
                  </a:cubicBezTo>
                  <a:cubicBezTo>
                    <a:pt x="116" y="499"/>
                    <a:pt x="375" y="771"/>
                    <a:pt x="768" y="1271"/>
                  </a:cubicBezTo>
                  <a:cubicBezTo>
                    <a:pt x="824" y="1341"/>
                    <a:pt x="909" y="1382"/>
                    <a:pt x="998" y="1382"/>
                  </a:cubicBezTo>
                  <a:cubicBezTo>
                    <a:pt x="1243" y="1382"/>
                    <a:pt x="1379" y="1101"/>
                    <a:pt x="1228" y="908"/>
                  </a:cubicBezTo>
                  <a:cubicBezTo>
                    <a:pt x="815" y="384"/>
                    <a:pt x="546" y="103"/>
                    <a:pt x="535" y="91"/>
                  </a:cubicBezTo>
                  <a:cubicBezTo>
                    <a:pt x="477" y="31"/>
                    <a:pt x="401"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2703562"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32"/>
          <p:cNvSpPr/>
          <p:nvPr/>
        </p:nvSpPr>
        <p:spPr>
          <a:xfrm>
            <a:off x="5980701" y="2218448"/>
            <a:ext cx="484635" cy="412483"/>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6167086" y="2324689"/>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6170249" y="2327885"/>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5997886" y="1791837"/>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3"/>
          <p:cNvSpPr txBox="1"/>
          <p:nvPr>
            <p:ph type="title"/>
          </p:nvPr>
        </p:nvSpPr>
        <p:spPr>
          <a:xfrm>
            <a:off x="600525" y="1928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Simetrica</a:t>
            </a:r>
            <a:endParaRPr/>
          </a:p>
        </p:txBody>
      </p:sp>
      <p:sp>
        <p:nvSpPr>
          <p:cNvPr id="996" name="Google Shape;996;p33"/>
          <p:cNvSpPr txBox="1"/>
          <p:nvPr>
            <p:ph idx="1" type="body"/>
          </p:nvPr>
        </p:nvSpPr>
        <p:spPr>
          <a:xfrm>
            <a:off x="724550" y="408175"/>
            <a:ext cx="7926300" cy="17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“Imaginemos que necesitamos enviar por Internet un dato confidencial, y queremos que solo el destinatario pueda verla. Una forma de hacerlo sería meter la información en una caja fuerte y cerrarla con una determinada combinación. Luego enviamos la caja fuerte al destinatario, y el destinatario podrá ver su contenido siempre y cuando sepa la misma combinación que se utilizó para cerrarla” </a:t>
            </a:r>
            <a:endParaRPr/>
          </a:p>
        </p:txBody>
      </p:sp>
      <p:grpSp>
        <p:nvGrpSpPr>
          <p:cNvPr id="997" name="Google Shape;997;p33"/>
          <p:cNvGrpSpPr/>
          <p:nvPr/>
        </p:nvGrpSpPr>
        <p:grpSpPr>
          <a:xfrm>
            <a:off x="1475961" y="3305598"/>
            <a:ext cx="1159795" cy="1399189"/>
            <a:chOff x="-3443650" y="1961050"/>
            <a:chExt cx="1390475" cy="1871575"/>
          </a:xfrm>
        </p:grpSpPr>
        <p:sp>
          <p:nvSpPr>
            <p:cNvPr id="998" name="Google Shape;998;p33"/>
            <p:cNvSpPr/>
            <p:nvPr/>
          </p:nvSpPr>
          <p:spPr>
            <a:xfrm>
              <a:off x="-3436475" y="2901400"/>
              <a:ext cx="1375525" cy="923875"/>
            </a:xfrm>
            <a:custGeom>
              <a:rect b="b" l="l" r="r" t="t"/>
              <a:pathLst>
                <a:path extrusionOk="0" h="36955" w="55021">
                  <a:moveTo>
                    <a:pt x="18464" y="1"/>
                  </a:moveTo>
                  <a:cubicBezTo>
                    <a:pt x="18464" y="1"/>
                    <a:pt x="20495" y="5170"/>
                    <a:pt x="19941" y="8862"/>
                  </a:cubicBezTo>
                  <a:cubicBezTo>
                    <a:pt x="19386" y="12555"/>
                    <a:pt x="17356" y="14586"/>
                    <a:pt x="12925" y="16801"/>
                  </a:cubicBezTo>
                  <a:cubicBezTo>
                    <a:pt x="8493" y="19017"/>
                    <a:pt x="1478" y="22156"/>
                    <a:pt x="739" y="24371"/>
                  </a:cubicBezTo>
                  <a:cubicBezTo>
                    <a:pt x="1" y="26587"/>
                    <a:pt x="739" y="36954"/>
                    <a:pt x="739" y="36954"/>
                  </a:cubicBezTo>
                  <a:lnTo>
                    <a:pt x="55020" y="36954"/>
                  </a:lnTo>
                  <a:cubicBezTo>
                    <a:pt x="55020" y="36954"/>
                    <a:pt x="53728" y="26218"/>
                    <a:pt x="50959" y="22525"/>
                  </a:cubicBezTo>
                  <a:cubicBezTo>
                    <a:pt x="48189" y="18833"/>
                    <a:pt x="37111" y="15878"/>
                    <a:pt x="33972" y="13848"/>
                  </a:cubicBezTo>
                  <a:cubicBezTo>
                    <a:pt x="30833" y="11818"/>
                    <a:pt x="32127" y="185"/>
                    <a:pt x="32127" y="185"/>
                  </a:cubicBezTo>
                  <a:lnTo>
                    <a:pt x="32127" y="185"/>
                  </a:lnTo>
                  <a:cubicBezTo>
                    <a:pt x="32126" y="185"/>
                    <a:pt x="28604" y="1281"/>
                    <a:pt x="24668" y="1281"/>
                  </a:cubicBezTo>
                  <a:cubicBezTo>
                    <a:pt x="22559" y="1281"/>
                    <a:pt x="20332" y="967"/>
                    <a:pt x="184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3443650" y="2894075"/>
              <a:ext cx="1390475" cy="938550"/>
            </a:xfrm>
            <a:custGeom>
              <a:rect b="b" l="l" r="r" t="t"/>
              <a:pathLst>
                <a:path extrusionOk="0" h="37542" w="55619">
                  <a:moveTo>
                    <a:pt x="19270" y="860"/>
                  </a:moveTo>
                  <a:lnTo>
                    <a:pt x="19270" y="860"/>
                  </a:lnTo>
                  <a:cubicBezTo>
                    <a:pt x="21048" y="1619"/>
                    <a:pt x="23062" y="1876"/>
                    <a:pt x="24973" y="1876"/>
                  </a:cubicBezTo>
                  <a:cubicBezTo>
                    <a:pt x="28136" y="1876"/>
                    <a:pt x="31017" y="1172"/>
                    <a:pt x="32079" y="880"/>
                  </a:cubicBezTo>
                  <a:lnTo>
                    <a:pt x="32079" y="880"/>
                  </a:lnTo>
                  <a:cubicBezTo>
                    <a:pt x="31874" y="3057"/>
                    <a:pt x="31166" y="12487"/>
                    <a:pt x="34101" y="14386"/>
                  </a:cubicBezTo>
                  <a:cubicBezTo>
                    <a:pt x="35240" y="15123"/>
                    <a:pt x="37341" y="15956"/>
                    <a:pt x="39776" y="16918"/>
                  </a:cubicBezTo>
                  <a:cubicBezTo>
                    <a:pt x="44008" y="18594"/>
                    <a:pt x="49276" y="20679"/>
                    <a:pt x="51011" y="22994"/>
                  </a:cubicBezTo>
                  <a:cubicBezTo>
                    <a:pt x="53434" y="26223"/>
                    <a:pt x="54731" y="35132"/>
                    <a:pt x="54975" y="36956"/>
                  </a:cubicBezTo>
                  <a:lnTo>
                    <a:pt x="1300" y="36956"/>
                  </a:lnTo>
                  <a:lnTo>
                    <a:pt x="1300" y="36955"/>
                  </a:lnTo>
                  <a:cubicBezTo>
                    <a:pt x="1191" y="35309"/>
                    <a:pt x="658" y="26697"/>
                    <a:pt x="1305" y="24757"/>
                  </a:cubicBezTo>
                  <a:cubicBezTo>
                    <a:pt x="1902" y="22961"/>
                    <a:pt x="7390" y="20277"/>
                    <a:pt x="11394" y="18317"/>
                  </a:cubicBezTo>
                  <a:cubicBezTo>
                    <a:pt x="12078" y="17982"/>
                    <a:pt x="12735" y="17661"/>
                    <a:pt x="13343" y="17357"/>
                  </a:cubicBezTo>
                  <a:cubicBezTo>
                    <a:pt x="18094" y="14982"/>
                    <a:pt x="19971" y="12847"/>
                    <a:pt x="20517" y="9198"/>
                  </a:cubicBezTo>
                  <a:cubicBezTo>
                    <a:pt x="20964" y="6224"/>
                    <a:pt x="19800" y="2395"/>
                    <a:pt x="19270" y="860"/>
                  </a:cubicBezTo>
                  <a:close/>
                  <a:moveTo>
                    <a:pt x="18751" y="0"/>
                  </a:moveTo>
                  <a:cubicBezTo>
                    <a:pt x="18560" y="0"/>
                    <a:pt x="18400" y="196"/>
                    <a:pt x="18479" y="400"/>
                  </a:cubicBezTo>
                  <a:cubicBezTo>
                    <a:pt x="18500" y="451"/>
                    <a:pt x="20476" y="5542"/>
                    <a:pt x="19939" y="9112"/>
                  </a:cubicBezTo>
                  <a:cubicBezTo>
                    <a:pt x="19426" y="12538"/>
                    <a:pt x="17632" y="14559"/>
                    <a:pt x="13082" y="16833"/>
                  </a:cubicBezTo>
                  <a:cubicBezTo>
                    <a:pt x="12474" y="17137"/>
                    <a:pt x="11819" y="17458"/>
                    <a:pt x="11138" y="17791"/>
                  </a:cubicBezTo>
                  <a:cubicBezTo>
                    <a:pt x="6585" y="20020"/>
                    <a:pt x="1425" y="22544"/>
                    <a:pt x="750" y="24572"/>
                  </a:cubicBezTo>
                  <a:cubicBezTo>
                    <a:pt x="1" y="26817"/>
                    <a:pt x="704" y="36844"/>
                    <a:pt x="735" y="37268"/>
                  </a:cubicBezTo>
                  <a:cubicBezTo>
                    <a:pt x="745" y="37422"/>
                    <a:pt x="873" y="37540"/>
                    <a:pt x="1026" y="37541"/>
                  </a:cubicBezTo>
                  <a:lnTo>
                    <a:pt x="55307" y="37541"/>
                  </a:lnTo>
                  <a:lnTo>
                    <a:pt x="55307" y="37540"/>
                  </a:lnTo>
                  <a:cubicBezTo>
                    <a:pt x="55483" y="37540"/>
                    <a:pt x="55619" y="37387"/>
                    <a:pt x="55598" y="37213"/>
                  </a:cubicBezTo>
                  <a:cubicBezTo>
                    <a:pt x="55544" y="36772"/>
                    <a:pt x="54264" y="26355"/>
                    <a:pt x="51480" y="22643"/>
                  </a:cubicBezTo>
                  <a:cubicBezTo>
                    <a:pt x="49645" y="20196"/>
                    <a:pt x="44291" y="18078"/>
                    <a:pt x="39990" y="16375"/>
                  </a:cubicBezTo>
                  <a:cubicBezTo>
                    <a:pt x="37586" y="15424"/>
                    <a:pt x="35510" y="14601"/>
                    <a:pt x="34418" y="13895"/>
                  </a:cubicBezTo>
                  <a:cubicBezTo>
                    <a:pt x="31467" y="11985"/>
                    <a:pt x="32691" y="626"/>
                    <a:pt x="32704" y="511"/>
                  </a:cubicBezTo>
                  <a:cubicBezTo>
                    <a:pt x="32724" y="332"/>
                    <a:pt x="32582" y="186"/>
                    <a:pt x="32414" y="186"/>
                  </a:cubicBezTo>
                  <a:cubicBezTo>
                    <a:pt x="32386" y="186"/>
                    <a:pt x="32356" y="190"/>
                    <a:pt x="32327" y="200"/>
                  </a:cubicBezTo>
                  <a:cubicBezTo>
                    <a:pt x="32273" y="215"/>
                    <a:pt x="28793" y="1276"/>
                    <a:pt x="24940" y="1276"/>
                  </a:cubicBezTo>
                  <a:cubicBezTo>
                    <a:pt x="22872" y="1276"/>
                    <a:pt x="20696" y="970"/>
                    <a:pt x="18885" y="34"/>
                  </a:cubicBezTo>
                  <a:cubicBezTo>
                    <a:pt x="18841" y="11"/>
                    <a:pt x="18795" y="0"/>
                    <a:pt x="18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3252950" y="3320800"/>
              <a:ext cx="961050" cy="504475"/>
            </a:xfrm>
            <a:custGeom>
              <a:rect b="b" l="l" r="r" t="t"/>
              <a:pathLst>
                <a:path extrusionOk="0" h="20179" w="38442">
                  <a:moveTo>
                    <a:pt x="33321" y="1"/>
                  </a:moveTo>
                  <a:cubicBezTo>
                    <a:pt x="31507" y="4298"/>
                    <a:pt x="27120" y="12410"/>
                    <a:pt x="19855" y="12410"/>
                  </a:cubicBezTo>
                  <a:cubicBezTo>
                    <a:pt x="19413" y="12410"/>
                    <a:pt x="18961" y="12380"/>
                    <a:pt x="18499" y="12317"/>
                  </a:cubicBezTo>
                  <a:cubicBezTo>
                    <a:pt x="10518" y="11239"/>
                    <a:pt x="6356" y="4122"/>
                    <a:pt x="4719" y="455"/>
                  </a:cubicBezTo>
                  <a:cubicBezTo>
                    <a:pt x="3710" y="952"/>
                    <a:pt x="2607" y="1486"/>
                    <a:pt x="1498" y="2038"/>
                  </a:cubicBezTo>
                  <a:cubicBezTo>
                    <a:pt x="3423" y="7873"/>
                    <a:pt x="1646" y="15326"/>
                    <a:pt x="1" y="20178"/>
                  </a:cubicBezTo>
                  <a:lnTo>
                    <a:pt x="38442" y="20178"/>
                  </a:lnTo>
                  <a:cubicBezTo>
                    <a:pt x="37889" y="18996"/>
                    <a:pt x="37439" y="17639"/>
                    <a:pt x="37222" y="16120"/>
                  </a:cubicBezTo>
                  <a:cubicBezTo>
                    <a:pt x="36595" y="11726"/>
                    <a:pt x="37014" y="5091"/>
                    <a:pt x="37304" y="1667"/>
                  </a:cubicBezTo>
                  <a:cubicBezTo>
                    <a:pt x="36003" y="1082"/>
                    <a:pt x="34639" y="526"/>
                    <a:pt x="33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3261450" y="3313500"/>
              <a:ext cx="978450" cy="519125"/>
            </a:xfrm>
            <a:custGeom>
              <a:rect b="b" l="l" r="r" t="t"/>
              <a:pathLst>
                <a:path extrusionOk="0" h="20765" w="39138">
                  <a:moveTo>
                    <a:pt x="33818" y="670"/>
                  </a:moveTo>
                  <a:cubicBezTo>
                    <a:pt x="34908" y="1107"/>
                    <a:pt x="36144" y="1610"/>
                    <a:pt x="37334" y="2141"/>
                  </a:cubicBezTo>
                  <a:cubicBezTo>
                    <a:pt x="37038" y="5722"/>
                    <a:pt x="36656" y="12145"/>
                    <a:pt x="37272" y="16454"/>
                  </a:cubicBezTo>
                  <a:cubicBezTo>
                    <a:pt x="37457" y="17737"/>
                    <a:pt x="37813" y="18989"/>
                    <a:pt x="38330" y="20179"/>
                  </a:cubicBezTo>
                  <a:lnTo>
                    <a:pt x="748" y="20179"/>
                  </a:lnTo>
                  <a:lnTo>
                    <a:pt x="748" y="20178"/>
                  </a:lnTo>
                  <a:cubicBezTo>
                    <a:pt x="2419" y="15128"/>
                    <a:pt x="3946" y="8120"/>
                    <a:pt x="2193" y="2481"/>
                  </a:cubicBezTo>
                  <a:cubicBezTo>
                    <a:pt x="2841" y="2158"/>
                    <a:pt x="3484" y="1844"/>
                    <a:pt x="4106" y="1540"/>
                  </a:cubicBezTo>
                  <a:lnTo>
                    <a:pt x="4917" y="1141"/>
                  </a:lnTo>
                  <a:cubicBezTo>
                    <a:pt x="6783" y="5204"/>
                    <a:pt x="10984" y="11843"/>
                    <a:pt x="18799" y="12900"/>
                  </a:cubicBezTo>
                  <a:cubicBezTo>
                    <a:pt x="19204" y="12954"/>
                    <a:pt x="19652" y="12989"/>
                    <a:pt x="20134" y="12989"/>
                  </a:cubicBezTo>
                  <a:cubicBezTo>
                    <a:pt x="23766" y="12989"/>
                    <a:pt x="29372" y="11014"/>
                    <a:pt x="33818" y="670"/>
                  </a:cubicBezTo>
                  <a:close/>
                  <a:moveTo>
                    <a:pt x="33662" y="1"/>
                  </a:moveTo>
                  <a:cubicBezTo>
                    <a:pt x="33548" y="1"/>
                    <a:pt x="33440" y="68"/>
                    <a:pt x="33392" y="179"/>
                  </a:cubicBezTo>
                  <a:cubicBezTo>
                    <a:pt x="29051" y="10462"/>
                    <a:pt x="23615" y="12403"/>
                    <a:pt x="20124" y="12403"/>
                  </a:cubicBezTo>
                  <a:cubicBezTo>
                    <a:pt x="19674" y="12403"/>
                    <a:pt x="19257" y="12371"/>
                    <a:pt x="18878" y="12320"/>
                  </a:cubicBezTo>
                  <a:cubicBezTo>
                    <a:pt x="11164" y="11278"/>
                    <a:pt x="7076" y="4546"/>
                    <a:pt x="5326" y="627"/>
                  </a:cubicBezTo>
                  <a:cubicBezTo>
                    <a:pt x="5278" y="518"/>
                    <a:pt x="5171" y="454"/>
                    <a:pt x="5060" y="454"/>
                  </a:cubicBezTo>
                  <a:cubicBezTo>
                    <a:pt x="5017" y="454"/>
                    <a:pt x="4972" y="464"/>
                    <a:pt x="4931" y="484"/>
                  </a:cubicBezTo>
                  <a:lnTo>
                    <a:pt x="3849" y="1014"/>
                  </a:lnTo>
                  <a:cubicBezTo>
                    <a:pt x="3153" y="1355"/>
                    <a:pt x="2431" y="1708"/>
                    <a:pt x="1708" y="2069"/>
                  </a:cubicBezTo>
                  <a:cubicBezTo>
                    <a:pt x="1577" y="2134"/>
                    <a:pt x="1514" y="2284"/>
                    <a:pt x="1561" y="2422"/>
                  </a:cubicBezTo>
                  <a:cubicBezTo>
                    <a:pt x="3431" y="8093"/>
                    <a:pt x="1779" y="15316"/>
                    <a:pt x="64" y="20378"/>
                  </a:cubicBezTo>
                  <a:cubicBezTo>
                    <a:pt x="1" y="20567"/>
                    <a:pt x="141" y="20763"/>
                    <a:pt x="342" y="20764"/>
                  </a:cubicBezTo>
                  <a:lnTo>
                    <a:pt x="38782" y="20764"/>
                  </a:lnTo>
                  <a:cubicBezTo>
                    <a:pt x="38996" y="20764"/>
                    <a:pt x="39138" y="20541"/>
                    <a:pt x="39047" y="20347"/>
                  </a:cubicBezTo>
                  <a:cubicBezTo>
                    <a:pt x="38447" y="19066"/>
                    <a:pt x="38044" y="17729"/>
                    <a:pt x="37851" y="16372"/>
                  </a:cubicBezTo>
                  <a:cubicBezTo>
                    <a:pt x="37232" y="12035"/>
                    <a:pt x="37637" y="5496"/>
                    <a:pt x="37934" y="1983"/>
                  </a:cubicBezTo>
                  <a:cubicBezTo>
                    <a:pt x="37945" y="1859"/>
                    <a:pt x="37876" y="1743"/>
                    <a:pt x="37762" y="1692"/>
                  </a:cubicBezTo>
                  <a:cubicBezTo>
                    <a:pt x="36408" y="1082"/>
                    <a:pt x="34983" y="505"/>
                    <a:pt x="33769" y="21"/>
                  </a:cubicBezTo>
                  <a:cubicBezTo>
                    <a:pt x="33734" y="8"/>
                    <a:pt x="33698" y="1"/>
                    <a:pt x="33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3242625" y="2176150"/>
              <a:ext cx="872425" cy="916700"/>
            </a:xfrm>
            <a:custGeom>
              <a:rect b="b" l="l" r="r" t="t"/>
              <a:pathLst>
                <a:path extrusionOk="0" h="36668" w="34897">
                  <a:moveTo>
                    <a:pt x="16567" y="0"/>
                  </a:moveTo>
                  <a:cubicBezTo>
                    <a:pt x="11730" y="0"/>
                    <a:pt x="7283" y="1153"/>
                    <a:pt x="6094" y="3347"/>
                  </a:cubicBezTo>
                  <a:cubicBezTo>
                    <a:pt x="3694" y="7778"/>
                    <a:pt x="5356" y="15532"/>
                    <a:pt x="3140" y="19778"/>
                  </a:cubicBezTo>
                  <a:cubicBezTo>
                    <a:pt x="925" y="24026"/>
                    <a:pt x="1" y="29750"/>
                    <a:pt x="1479" y="31965"/>
                  </a:cubicBezTo>
                  <a:cubicBezTo>
                    <a:pt x="1479" y="31965"/>
                    <a:pt x="2586" y="34733"/>
                    <a:pt x="6648" y="35287"/>
                  </a:cubicBezTo>
                  <a:cubicBezTo>
                    <a:pt x="6828" y="35312"/>
                    <a:pt x="6997" y="35324"/>
                    <a:pt x="7155" y="35324"/>
                  </a:cubicBezTo>
                  <a:cubicBezTo>
                    <a:pt x="10560" y="35324"/>
                    <a:pt x="9252" y="29876"/>
                    <a:pt x="20820" y="29480"/>
                  </a:cubicBezTo>
                  <a:cubicBezTo>
                    <a:pt x="20993" y="29474"/>
                    <a:pt x="21159" y="29471"/>
                    <a:pt x="21319" y="29471"/>
                  </a:cubicBezTo>
                  <a:cubicBezTo>
                    <a:pt x="28995" y="29471"/>
                    <a:pt x="20902" y="36218"/>
                    <a:pt x="22710" y="36579"/>
                  </a:cubicBezTo>
                  <a:cubicBezTo>
                    <a:pt x="22981" y="36633"/>
                    <a:pt x="23312" y="36668"/>
                    <a:pt x="23686" y="36668"/>
                  </a:cubicBezTo>
                  <a:cubicBezTo>
                    <a:pt x="25868" y="36668"/>
                    <a:pt x="29553" y="35502"/>
                    <a:pt x="31758" y="30303"/>
                  </a:cubicBezTo>
                  <a:cubicBezTo>
                    <a:pt x="34342" y="24211"/>
                    <a:pt x="34897" y="8701"/>
                    <a:pt x="29542" y="3716"/>
                  </a:cubicBezTo>
                  <a:cubicBezTo>
                    <a:pt x="26839" y="1199"/>
                    <a:pt x="21500" y="0"/>
                    <a:pt x="16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3112550" y="2101700"/>
              <a:ext cx="611200" cy="952150"/>
            </a:xfrm>
            <a:custGeom>
              <a:rect b="b" l="l" r="r" t="t"/>
              <a:pathLst>
                <a:path extrusionOk="0" h="38086" w="24448">
                  <a:moveTo>
                    <a:pt x="11977" y="1"/>
                  </a:moveTo>
                  <a:cubicBezTo>
                    <a:pt x="10511" y="1"/>
                    <a:pt x="8941" y="284"/>
                    <a:pt x="7284" y="947"/>
                  </a:cubicBezTo>
                  <a:cubicBezTo>
                    <a:pt x="7284" y="947"/>
                    <a:pt x="4162" y="1727"/>
                    <a:pt x="2082" y="7450"/>
                  </a:cubicBezTo>
                  <a:cubicBezTo>
                    <a:pt x="1" y="13171"/>
                    <a:pt x="1622" y="28212"/>
                    <a:pt x="2924" y="29773"/>
                  </a:cubicBezTo>
                  <a:cubicBezTo>
                    <a:pt x="4224" y="31333"/>
                    <a:pt x="8546" y="37821"/>
                    <a:pt x="12707" y="38082"/>
                  </a:cubicBezTo>
                  <a:cubicBezTo>
                    <a:pt x="12743" y="38084"/>
                    <a:pt x="12779" y="38085"/>
                    <a:pt x="12816" y="38085"/>
                  </a:cubicBezTo>
                  <a:cubicBezTo>
                    <a:pt x="15531" y="38085"/>
                    <a:pt x="22021" y="32114"/>
                    <a:pt x="23047" y="29035"/>
                  </a:cubicBezTo>
                  <a:cubicBezTo>
                    <a:pt x="24087" y="25914"/>
                    <a:pt x="24448" y="11871"/>
                    <a:pt x="23668" y="8490"/>
                  </a:cubicBezTo>
                  <a:cubicBezTo>
                    <a:pt x="23030" y="5725"/>
                    <a:pt x="18563" y="1"/>
                    <a:pt x="11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3119225" y="2094500"/>
              <a:ext cx="625900" cy="966625"/>
            </a:xfrm>
            <a:custGeom>
              <a:rect b="b" l="l" r="r" t="t"/>
              <a:pathLst>
                <a:path extrusionOk="0" h="38665" w="25036">
                  <a:moveTo>
                    <a:pt x="12247" y="587"/>
                  </a:moveTo>
                  <a:cubicBezTo>
                    <a:pt x="14056" y="587"/>
                    <a:pt x="15826" y="1025"/>
                    <a:pt x="17498" y="1899"/>
                  </a:cubicBezTo>
                  <a:cubicBezTo>
                    <a:pt x="21068" y="3765"/>
                    <a:pt x="23244" y="7083"/>
                    <a:pt x="23650" y="8843"/>
                  </a:cubicBezTo>
                  <a:cubicBezTo>
                    <a:pt x="24455" y="12324"/>
                    <a:pt x="24036" y="26233"/>
                    <a:pt x="23036" y="29229"/>
                  </a:cubicBezTo>
                  <a:cubicBezTo>
                    <a:pt x="21980" y="32397"/>
                    <a:pt x="15577" y="38080"/>
                    <a:pt x="13090" y="38080"/>
                  </a:cubicBezTo>
                  <a:cubicBezTo>
                    <a:pt x="13057" y="38080"/>
                    <a:pt x="13024" y="38079"/>
                    <a:pt x="12993" y="38077"/>
                  </a:cubicBezTo>
                  <a:cubicBezTo>
                    <a:pt x="9547" y="37861"/>
                    <a:pt x="5893" y="33090"/>
                    <a:pt x="4138" y="30798"/>
                  </a:cubicBezTo>
                  <a:cubicBezTo>
                    <a:pt x="3843" y="30412"/>
                    <a:pt x="3598" y="30094"/>
                    <a:pt x="3415" y="29874"/>
                  </a:cubicBezTo>
                  <a:cubicBezTo>
                    <a:pt x="2298" y="28533"/>
                    <a:pt x="503" y="13670"/>
                    <a:pt x="2623" y="7838"/>
                  </a:cubicBezTo>
                  <a:cubicBezTo>
                    <a:pt x="4616" y="2358"/>
                    <a:pt x="7593" y="1526"/>
                    <a:pt x="7623" y="1518"/>
                  </a:cubicBezTo>
                  <a:lnTo>
                    <a:pt x="7624" y="1519"/>
                  </a:lnTo>
                  <a:cubicBezTo>
                    <a:pt x="7636" y="1516"/>
                    <a:pt x="7648" y="1512"/>
                    <a:pt x="7660" y="1508"/>
                  </a:cubicBezTo>
                  <a:cubicBezTo>
                    <a:pt x="9193" y="893"/>
                    <a:pt x="10734" y="587"/>
                    <a:pt x="12247" y="587"/>
                  </a:cubicBezTo>
                  <a:close/>
                  <a:moveTo>
                    <a:pt x="12246" y="1"/>
                  </a:moveTo>
                  <a:cubicBezTo>
                    <a:pt x="10666" y="1"/>
                    <a:pt x="9058" y="319"/>
                    <a:pt x="7458" y="957"/>
                  </a:cubicBezTo>
                  <a:cubicBezTo>
                    <a:pt x="7148" y="1043"/>
                    <a:pt x="4117" y="2018"/>
                    <a:pt x="2073" y="7637"/>
                  </a:cubicBezTo>
                  <a:cubicBezTo>
                    <a:pt x="1" y="13336"/>
                    <a:pt x="1520" y="28515"/>
                    <a:pt x="2964" y="30249"/>
                  </a:cubicBezTo>
                  <a:cubicBezTo>
                    <a:pt x="3144" y="30464"/>
                    <a:pt x="3383" y="30777"/>
                    <a:pt x="3673" y="31154"/>
                  </a:cubicBezTo>
                  <a:cubicBezTo>
                    <a:pt x="5481" y="33515"/>
                    <a:pt x="9244" y="38429"/>
                    <a:pt x="12956" y="38661"/>
                  </a:cubicBezTo>
                  <a:cubicBezTo>
                    <a:pt x="12995" y="38663"/>
                    <a:pt x="13036" y="38665"/>
                    <a:pt x="13076" y="38665"/>
                  </a:cubicBezTo>
                  <a:cubicBezTo>
                    <a:pt x="15970" y="38665"/>
                    <a:pt x="22548" y="32545"/>
                    <a:pt x="23591" y="29415"/>
                  </a:cubicBezTo>
                  <a:cubicBezTo>
                    <a:pt x="24606" y="26368"/>
                    <a:pt x="25035" y="12244"/>
                    <a:pt x="24219" y="8712"/>
                  </a:cubicBezTo>
                  <a:cubicBezTo>
                    <a:pt x="23790" y="6843"/>
                    <a:pt x="21502" y="3334"/>
                    <a:pt x="17767" y="1381"/>
                  </a:cubicBezTo>
                  <a:cubicBezTo>
                    <a:pt x="16009" y="462"/>
                    <a:pt x="14148" y="1"/>
                    <a:pt x="1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2927150"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2886000" y="2799500"/>
              <a:ext cx="184875" cy="32050"/>
            </a:xfrm>
            <a:custGeom>
              <a:rect b="b" l="l" r="r" t="t"/>
              <a:pathLst>
                <a:path extrusionOk="0" h="1282" w="7395">
                  <a:moveTo>
                    <a:pt x="335" y="1"/>
                  </a:moveTo>
                  <a:cubicBezTo>
                    <a:pt x="232" y="1"/>
                    <a:pt x="133" y="54"/>
                    <a:pt x="79" y="151"/>
                  </a:cubicBezTo>
                  <a:cubicBezTo>
                    <a:pt x="0" y="291"/>
                    <a:pt x="50" y="470"/>
                    <a:pt x="192" y="549"/>
                  </a:cubicBezTo>
                  <a:cubicBezTo>
                    <a:pt x="270" y="593"/>
                    <a:pt x="1529" y="1281"/>
                    <a:pt x="3548" y="1281"/>
                  </a:cubicBezTo>
                  <a:cubicBezTo>
                    <a:pt x="4577" y="1281"/>
                    <a:pt x="5806" y="1102"/>
                    <a:pt x="7175" y="566"/>
                  </a:cubicBezTo>
                  <a:cubicBezTo>
                    <a:pt x="7323" y="506"/>
                    <a:pt x="7395" y="338"/>
                    <a:pt x="7337" y="189"/>
                  </a:cubicBezTo>
                  <a:cubicBezTo>
                    <a:pt x="7291" y="73"/>
                    <a:pt x="7181" y="2"/>
                    <a:pt x="7064" y="2"/>
                  </a:cubicBezTo>
                  <a:cubicBezTo>
                    <a:pt x="7030" y="2"/>
                    <a:pt x="6995" y="8"/>
                    <a:pt x="6962" y="21"/>
                  </a:cubicBezTo>
                  <a:cubicBezTo>
                    <a:pt x="5684" y="521"/>
                    <a:pt x="4533" y="687"/>
                    <a:pt x="3568" y="687"/>
                  </a:cubicBezTo>
                  <a:cubicBezTo>
                    <a:pt x="1675" y="687"/>
                    <a:pt x="496" y="48"/>
                    <a:pt x="477" y="38"/>
                  </a:cubicBezTo>
                  <a:cubicBezTo>
                    <a:pt x="432" y="13"/>
                    <a:pt x="38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2866575" y="2652775"/>
              <a:ext cx="137700" cy="94525"/>
            </a:xfrm>
            <a:custGeom>
              <a:rect b="b" l="l" r="r" t="t"/>
              <a:pathLst>
                <a:path extrusionOk="0" h="3781" w="5508">
                  <a:moveTo>
                    <a:pt x="1112" y="0"/>
                  </a:moveTo>
                  <a:cubicBezTo>
                    <a:pt x="1008" y="0"/>
                    <a:pt x="908" y="56"/>
                    <a:pt x="854" y="153"/>
                  </a:cubicBezTo>
                  <a:cubicBezTo>
                    <a:pt x="766" y="316"/>
                    <a:pt x="1" y="1779"/>
                    <a:pt x="294" y="2703"/>
                  </a:cubicBezTo>
                  <a:cubicBezTo>
                    <a:pt x="382" y="2979"/>
                    <a:pt x="559" y="3192"/>
                    <a:pt x="808" y="3316"/>
                  </a:cubicBezTo>
                  <a:cubicBezTo>
                    <a:pt x="1175" y="3499"/>
                    <a:pt x="1871" y="3780"/>
                    <a:pt x="2700" y="3780"/>
                  </a:cubicBezTo>
                  <a:cubicBezTo>
                    <a:pt x="3333" y="3780"/>
                    <a:pt x="4040" y="3617"/>
                    <a:pt x="4735" y="3120"/>
                  </a:cubicBezTo>
                  <a:cubicBezTo>
                    <a:pt x="5102" y="2859"/>
                    <a:pt x="5318" y="2517"/>
                    <a:pt x="5378" y="2105"/>
                  </a:cubicBezTo>
                  <a:cubicBezTo>
                    <a:pt x="5508" y="1214"/>
                    <a:pt x="4824" y="323"/>
                    <a:pt x="4795" y="285"/>
                  </a:cubicBezTo>
                  <a:cubicBezTo>
                    <a:pt x="4738" y="211"/>
                    <a:pt x="4652" y="172"/>
                    <a:pt x="4564" y="172"/>
                  </a:cubicBezTo>
                  <a:cubicBezTo>
                    <a:pt x="4502" y="172"/>
                    <a:pt x="4438" y="192"/>
                    <a:pt x="4385" y="234"/>
                  </a:cubicBezTo>
                  <a:cubicBezTo>
                    <a:pt x="4258" y="333"/>
                    <a:pt x="4235" y="516"/>
                    <a:pt x="4333" y="644"/>
                  </a:cubicBezTo>
                  <a:cubicBezTo>
                    <a:pt x="4339" y="651"/>
                    <a:pt x="4894" y="1379"/>
                    <a:pt x="4799" y="2023"/>
                  </a:cubicBezTo>
                  <a:cubicBezTo>
                    <a:pt x="4762" y="2272"/>
                    <a:pt x="4629" y="2477"/>
                    <a:pt x="4395" y="2644"/>
                  </a:cubicBezTo>
                  <a:cubicBezTo>
                    <a:pt x="3817" y="3056"/>
                    <a:pt x="3225" y="3193"/>
                    <a:pt x="2693" y="3193"/>
                  </a:cubicBezTo>
                  <a:cubicBezTo>
                    <a:pt x="1985" y="3193"/>
                    <a:pt x="1384" y="2950"/>
                    <a:pt x="1069" y="2793"/>
                  </a:cubicBezTo>
                  <a:cubicBezTo>
                    <a:pt x="961" y="2739"/>
                    <a:pt x="893" y="2654"/>
                    <a:pt x="852" y="2527"/>
                  </a:cubicBezTo>
                  <a:cubicBezTo>
                    <a:pt x="666" y="1943"/>
                    <a:pt x="1163" y="816"/>
                    <a:pt x="1370" y="430"/>
                  </a:cubicBezTo>
                  <a:cubicBezTo>
                    <a:pt x="1445" y="289"/>
                    <a:pt x="1392" y="112"/>
                    <a:pt x="1250" y="36"/>
                  </a:cubicBezTo>
                  <a:cubicBezTo>
                    <a:pt x="1206" y="12"/>
                    <a:pt x="1159"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3041150" y="2458300"/>
              <a:ext cx="174100" cy="82250"/>
            </a:xfrm>
            <a:custGeom>
              <a:rect b="b" l="l" r="r" t="t"/>
              <a:pathLst>
                <a:path extrusionOk="0" h="3290" w="6964">
                  <a:moveTo>
                    <a:pt x="4123" y="0"/>
                  </a:moveTo>
                  <a:cubicBezTo>
                    <a:pt x="3707" y="0"/>
                    <a:pt x="3251" y="67"/>
                    <a:pt x="2759" y="232"/>
                  </a:cubicBezTo>
                  <a:cubicBezTo>
                    <a:pt x="134" y="1111"/>
                    <a:pt x="0" y="3290"/>
                    <a:pt x="0" y="3290"/>
                  </a:cubicBezTo>
                  <a:cubicBezTo>
                    <a:pt x="0" y="3290"/>
                    <a:pt x="1602" y="1255"/>
                    <a:pt x="3026" y="1233"/>
                  </a:cubicBezTo>
                  <a:cubicBezTo>
                    <a:pt x="3035" y="1232"/>
                    <a:pt x="3045" y="1232"/>
                    <a:pt x="3055" y="1232"/>
                  </a:cubicBezTo>
                  <a:cubicBezTo>
                    <a:pt x="4007" y="1232"/>
                    <a:pt x="5224" y="1937"/>
                    <a:pt x="6067" y="1937"/>
                  </a:cubicBezTo>
                  <a:cubicBezTo>
                    <a:pt x="6482" y="1937"/>
                    <a:pt x="6806" y="1765"/>
                    <a:pt x="6963" y="1255"/>
                  </a:cubicBezTo>
                  <a:cubicBezTo>
                    <a:pt x="6963" y="1255"/>
                    <a:pt x="5921" y="0"/>
                    <a:pt x="4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2748150" y="2459200"/>
              <a:ext cx="176575" cy="76700"/>
            </a:xfrm>
            <a:custGeom>
              <a:rect b="b" l="l" r="r" t="t"/>
              <a:pathLst>
                <a:path extrusionOk="0" h="3068" w="7063">
                  <a:moveTo>
                    <a:pt x="2980" y="0"/>
                  </a:moveTo>
                  <a:cubicBezTo>
                    <a:pt x="1049" y="0"/>
                    <a:pt x="0" y="1414"/>
                    <a:pt x="0" y="1414"/>
                  </a:cubicBezTo>
                  <a:cubicBezTo>
                    <a:pt x="173" y="1884"/>
                    <a:pt x="476" y="2048"/>
                    <a:pt x="855" y="2048"/>
                  </a:cubicBezTo>
                  <a:cubicBezTo>
                    <a:pt x="1709" y="2048"/>
                    <a:pt x="2945" y="1215"/>
                    <a:pt x="3930" y="1177"/>
                  </a:cubicBezTo>
                  <a:cubicBezTo>
                    <a:pt x="3949" y="1176"/>
                    <a:pt x="3969" y="1176"/>
                    <a:pt x="3989" y="1176"/>
                  </a:cubicBezTo>
                  <a:cubicBezTo>
                    <a:pt x="5400" y="1176"/>
                    <a:pt x="7063" y="3068"/>
                    <a:pt x="7063" y="3068"/>
                  </a:cubicBezTo>
                  <a:cubicBezTo>
                    <a:pt x="7063" y="3068"/>
                    <a:pt x="6811" y="898"/>
                    <a:pt x="4142" y="163"/>
                  </a:cubicBezTo>
                  <a:cubicBezTo>
                    <a:pt x="3725" y="49"/>
                    <a:pt x="3338" y="0"/>
                    <a:pt x="2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3270300" y="2064450"/>
              <a:ext cx="406200" cy="946250"/>
            </a:xfrm>
            <a:custGeom>
              <a:rect b="b" l="l" r="r" t="t"/>
              <a:pathLst>
                <a:path extrusionOk="0" h="37850" w="16248">
                  <a:moveTo>
                    <a:pt x="14659" y="0"/>
                  </a:moveTo>
                  <a:cubicBezTo>
                    <a:pt x="13633" y="0"/>
                    <a:pt x="11992" y="411"/>
                    <a:pt x="9417" y="1906"/>
                  </a:cubicBezTo>
                  <a:cubicBezTo>
                    <a:pt x="3693" y="5230"/>
                    <a:pt x="4985" y="11507"/>
                    <a:pt x="4616" y="17232"/>
                  </a:cubicBezTo>
                  <a:cubicBezTo>
                    <a:pt x="4247" y="22954"/>
                    <a:pt x="1" y="28308"/>
                    <a:pt x="1477" y="33848"/>
                  </a:cubicBezTo>
                  <a:cubicBezTo>
                    <a:pt x="2304" y="36947"/>
                    <a:pt x="3535" y="37849"/>
                    <a:pt x="4394" y="37849"/>
                  </a:cubicBezTo>
                  <a:cubicBezTo>
                    <a:pt x="5071" y="37849"/>
                    <a:pt x="5517" y="37290"/>
                    <a:pt x="5354" y="36802"/>
                  </a:cubicBezTo>
                  <a:cubicBezTo>
                    <a:pt x="4985" y="35693"/>
                    <a:pt x="3324" y="27756"/>
                    <a:pt x="6094" y="22585"/>
                  </a:cubicBezTo>
                  <a:cubicBezTo>
                    <a:pt x="8862" y="17415"/>
                    <a:pt x="7939" y="11692"/>
                    <a:pt x="9786" y="8738"/>
                  </a:cubicBezTo>
                  <a:cubicBezTo>
                    <a:pt x="10770" y="7162"/>
                    <a:pt x="12542" y="6795"/>
                    <a:pt x="13982" y="6795"/>
                  </a:cubicBezTo>
                  <a:cubicBezTo>
                    <a:pt x="15242" y="6795"/>
                    <a:pt x="16248" y="7077"/>
                    <a:pt x="16248" y="7077"/>
                  </a:cubicBezTo>
                  <a:lnTo>
                    <a:pt x="16248" y="614"/>
                  </a:lnTo>
                  <a:cubicBezTo>
                    <a:pt x="16248" y="614"/>
                    <a:pt x="15913" y="0"/>
                    <a:pt x="14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a:off x="-3262850" y="2057175"/>
              <a:ext cx="406100" cy="960825"/>
            </a:xfrm>
            <a:custGeom>
              <a:rect b="b" l="l" r="r" t="t"/>
              <a:pathLst>
                <a:path extrusionOk="0" h="38433" w="16244">
                  <a:moveTo>
                    <a:pt x="14351" y="585"/>
                  </a:moveTo>
                  <a:cubicBezTo>
                    <a:pt x="15196" y="585"/>
                    <a:pt x="15552" y="885"/>
                    <a:pt x="15657" y="1002"/>
                  </a:cubicBezTo>
                  <a:lnTo>
                    <a:pt x="15657" y="6997"/>
                  </a:lnTo>
                  <a:cubicBezTo>
                    <a:pt x="15238" y="6909"/>
                    <a:pt x="14509" y="6787"/>
                    <a:pt x="13670" y="6787"/>
                  </a:cubicBezTo>
                  <a:cubicBezTo>
                    <a:pt x="12161" y="6787"/>
                    <a:pt x="10297" y="7181"/>
                    <a:pt x="9239" y="8874"/>
                  </a:cubicBezTo>
                  <a:cubicBezTo>
                    <a:pt x="8365" y="10273"/>
                    <a:pt x="8098" y="12201"/>
                    <a:pt x="7788" y="14436"/>
                  </a:cubicBezTo>
                  <a:cubicBezTo>
                    <a:pt x="7428" y="17029"/>
                    <a:pt x="7020" y="19970"/>
                    <a:pt x="5537" y="22738"/>
                  </a:cubicBezTo>
                  <a:cubicBezTo>
                    <a:pt x="2733" y="27970"/>
                    <a:pt x="4363" y="35937"/>
                    <a:pt x="4779" y="37185"/>
                  </a:cubicBezTo>
                  <a:cubicBezTo>
                    <a:pt x="4825" y="37325"/>
                    <a:pt x="4781" y="37488"/>
                    <a:pt x="4659" y="37619"/>
                  </a:cubicBezTo>
                  <a:cubicBezTo>
                    <a:pt x="4522" y="37768"/>
                    <a:pt x="4322" y="37847"/>
                    <a:pt x="4097" y="37847"/>
                  </a:cubicBezTo>
                  <a:cubicBezTo>
                    <a:pt x="4016" y="37847"/>
                    <a:pt x="3932" y="37837"/>
                    <a:pt x="3847" y="37816"/>
                  </a:cubicBezTo>
                  <a:cubicBezTo>
                    <a:pt x="3401" y="37705"/>
                    <a:pt x="2277" y="37120"/>
                    <a:pt x="1462" y="34063"/>
                  </a:cubicBezTo>
                  <a:cubicBezTo>
                    <a:pt x="613" y="30877"/>
                    <a:pt x="1700" y="27777"/>
                    <a:pt x="2852" y="24495"/>
                  </a:cubicBezTo>
                  <a:cubicBezTo>
                    <a:pt x="3641" y="22247"/>
                    <a:pt x="4456" y="19922"/>
                    <a:pt x="4611" y="17541"/>
                  </a:cubicBezTo>
                  <a:cubicBezTo>
                    <a:pt x="4681" y="16437"/>
                    <a:pt x="4692" y="15302"/>
                    <a:pt x="4701" y="14203"/>
                  </a:cubicBezTo>
                  <a:cubicBezTo>
                    <a:pt x="4743" y="9498"/>
                    <a:pt x="4782" y="5054"/>
                    <a:pt x="9265" y="2450"/>
                  </a:cubicBezTo>
                  <a:cubicBezTo>
                    <a:pt x="11815" y="970"/>
                    <a:pt x="13396" y="585"/>
                    <a:pt x="14351" y="585"/>
                  </a:cubicBezTo>
                  <a:close/>
                  <a:moveTo>
                    <a:pt x="14372" y="0"/>
                  </a:moveTo>
                  <a:cubicBezTo>
                    <a:pt x="13290" y="0"/>
                    <a:pt x="11590" y="425"/>
                    <a:pt x="8972" y="1944"/>
                  </a:cubicBezTo>
                  <a:cubicBezTo>
                    <a:pt x="4200" y="4716"/>
                    <a:pt x="4158" y="9536"/>
                    <a:pt x="4116" y="14198"/>
                  </a:cubicBezTo>
                  <a:cubicBezTo>
                    <a:pt x="4107" y="15288"/>
                    <a:pt x="4097" y="16416"/>
                    <a:pt x="4027" y="17503"/>
                  </a:cubicBezTo>
                  <a:cubicBezTo>
                    <a:pt x="3878" y="19805"/>
                    <a:pt x="3076" y="22090"/>
                    <a:pt x="2300" y="24302"/>
                  </a:cubicBezTo>
                  <a:cubicBezTo>
                    <a:pt x="1170" y="27523"/>
                    <a:pt x="1" y="30854"/>
                    <a:pt x="897" y="34214"/>
                  </a:cubicBezTo>
                  <a:cubicBezTo>
                    <a:pt x="1761" y="37451"/>
                    <a:pt x="3028" y="38216"/>
                    <a:pt x="3706" y="38384"/>
                  </a:cubicBezTo>
                  <a:cubicBezTo>
                    <a:pt x="3835" y="38416"/>
                    <a:pt x="3967" y="38433"/>
                    <a:pt x="4100" y="38433"/>
                  </a:cubicBezTo>
                  <a:cubicBezTo>
                    <a:pt x="4485" y="38433"/>
                    <a:pt x="4839" y="38288"/>
                    <a:pt x="5090" y="38015"/>
                  </a:cubicBezTo>
                  <a:cubicBezTo>
                    <a:pt x="5358" y="37725"/>
                    <a:pt x="5451" y="37345"/>
                    <a:pt x="5335" y="36999"/>
                  </a:cubicBezTo>
                  <a:cubicBezTo>
                    <a:pt x="4931" y="35788"/>
                    <a:pt x="3348" y="28065"/>
                    <a:pt x="6053" y="23013"/>
                  </a:cubicBezTo>
                  <a:cubicBezTo>
                    <a:pt x="7586" y="20153"/>
                    <a:pt x="8001" y="17158"/>
                    <a:pt x="8368" y="14515"/>
                  </a:cubicBezTo>
                  <a:cubicBezTo>
                    <a:pt x="8669" y="12348"/>
                    <a:pt x="8929" y="10476"/>
                    <a:pt x="9736" y="9183"/>
                  </a:cubicBezTo>
                  <a:cubicBezTo>
                    <a:pt x="10648" y="7724"/>
                    <a:pt x="12323" y="7382"/>
                    <a:pt x="13693" y="7382"/>
                  </a:cubicBezTo>
                  <a:cubicBezTo>
                    <a:pt x="14888" y="7382"/>
                    <a:pt x="15851" y="7643"/>
                    <a:pt x="15872" y="7648"/>
                  </a:cubicBezTo>
                  <a:cubicBezTo>
                    <a:pt x="15898" y="7656"/>
                    <a:pt x="15925" y="7660"/>
                    <a:pt x="15951" y="7660"/>
                  </a:cubicBezTo>
                  <a:cubicBezTo>
                    <a:pt x="16014" y="7660"/>
                    <a:pt x="16076" y="7639"/>
                    <a:pt x="16127" y="7600"/>
                  </a:cubicBezTo>
                  <a:cubicBezTo>
                    <a:pt x="16200" y="7544"/>
                    <a:pt x="16243" y="7458"/>
                    <a:pt x="16243" y="7368"/>
                  </a:cubicBezTo>
                  <a:lnTo>
                    <a:pt x="16243" y="905"/>
                  </a:lnTo>
                  <a:cubicBezTo>
                    <a:pt x="16243" y="856"/>
                    <a:pt x="16230" y="809"/>
                    <a:pt x="16207" y="765"/>
                  </a:cubicBezTo>
                  <a:cubicBezTo>
                    <a:pt x="16182" y="719"/>
                    <a:pt x="15939" y="307"/>
                    <a:pt x="15222" y="107"/>
                  </a:cubicBezTo>
                  <a:cubicBezTo>
                    <a:pt x="14994" y="43"/>
                    <a:pt x="14714" y="0"/>
                    <a:pt x="14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3081050" y="1968350"/>
              <a:ext cx="905875" cy="1141550"/>
            </a:xfrm>
            <a:custGeom>
              <a:rect b="b" l="l" r="r" t="t"/>
              <a:pathLst>
                <a:path extrusionOk="0" h="45662" w="36235">
                  <a:moveTo>
                    <a:pt x="12114" y="0"/>
                  </a:moveTo>
                  <a:cubicBezTo>
                    <a:pt x="11900" y="0"/>
                    <a:pt x="11677" y="9"/>
                    <a:pt x="11447" y="27"/>
                  </a:cubicBezTo>
                  <a:cubicBezTo>
                    <a:pt x="4431" y="581"/>
                    <a:pt x="0" y="4274"/>
                    <a:pt x="1293" y="7043"/>
                  </a:cubicBezTo>
                  <a:cubicBezTo>
                    <a:pt x="2585" y="9813"/>
                    <a:pt x="8678" y="10921"/>
                    <a:pt x="8678" y="10921"/>
                  </a:cubicBezTo>
                  <a:lnTo>
                    <a:pt x="9602" y="11290"/>
                  </a:lnTo>
                  <a:cubicBezTo>
                    <a:pt x="9569" y="10977"/>
                    <a:pt x="9559" y="10663"/>
                    <a:pt x="9571" y="10349"/>
                  </a:cubicBezTo>
                  <a:cubicBezTo>
                    <a:pt x="9973" y="10162"/>
                    <a:pt x="10490" y="10001"/>
                    <a:pt x="11081" y="10001"/>
                  </a:cubicBezTo>
                  <a:cubicBezTo>
                    <a:pt x="11949" y="10001"/>
                    <a:pt x="12977" y="10349"/>
                    <a:pt x="14032" y="11474"/>
                  </a:cubicBezTo>
                  <a:cubicBezTo>
                    <a:pt x="16802" y="14429"/>
                    <a:pt x="18954" y="19400"/>
                    <a:pt x="18832" y="24029"/>
                  </a:cubicBezTo>
                  <a:cubicBezTo>
                    <a:pt x="18648" y="31045"/>
                    <a:pt x="22156" y="33630"/>
                    <a:pt x="22156" y="36584"/>
                  </a:cubicBezTo>
                  <a:cubicBezTo>
                    <a:pt x="22156" y="39537"/>
                    <a:pt x="16986" y="43230"/>
                    <a:pt x="15877" y="44155"/>
                  </a:cubicBezTo>
                  <a:cubicBezTo>
                    <a:pt x="14677" y="45159"/>
                    <a:pt x="20257" y="45662"/>
                    <a:pt x="20888" y="45662"/>
                  </a:cubicBezTo>
                  <a:cubicBezTo>
                    <a:pt x="20903" y="45662"/>
                    <a:pt x="20915" y="45661"/>
                    <a:pt x="20924" y="45661"/>
                  </a:cubicBezTo>
                  <a:cubicBezTo>
                    <a:pt x="26875" y="45292"/>
                    <a:pt x="30833" y="41409"/>
                    <a:pt x="33313" y="36224"/>
                  </a:cubicBezTo>
                  <a:cubicBezTo>
                    <a:pt x="36234" y="30117"/>
                    <a:pt x="33295" y="25321"/>
                    <a:pt x="31388" y="19598"/>
                  </a:cubicBezTo>
                  <a:cubicBezTo>
                    <a:pt x="30279" y="16275"/>
                    <a:pt x="30464" y="10182"/>
                    <a:pt x="26033" y="5197"/>
                  </a:cubicBezTo>
                  <a:cubicBezTo>
                    <a:pt x="23255" y="2072"/>
                    <a:pt x="17939" y="254"/>
                    <a:pt x="13584" y="150"/>
                  </a:cubicBezTo>
                  <a:cubicBezTo>
                    <a:pt x="13136" y="54"/>
                    <a:pt x="12648" y="0"/>
                    <a:pt x="12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a:off x="-3065450" y="1961050"/>
              <a:ext cx="885200" cy="1156125"/>
            </a:xfrm>
            <a:custGeom>
              <a:rect b="b" l="l" r="r" t="t"/>
              <a:pathLst>
                <a:path extrusionOk="0" h="46245" w="35408">
                  <a:moveTo>
                    <a:pt x="11482" y="586"/>
                  </a:moveTo>
                  <a:cubicBezTo>
                    <a:pt x="11981" y="586"/>
                    <a:pt x="12468" y="635"/>
                    <a:pt x="12953" y="735"/>
                  </a:cubicBezTo>
                  <a:cubicBezTo>
                    <a:pt x="16811" y="827"/>
                    <a:pt x="22285" y="2413"/>
                    <a:pt x="25191" y="5684"/>
                  </a:cubicBezTo>
                  <a:cubicBezTo>
                    <a:pt x="28360" y="9248"/>
                    <a:pt x="29125" y="13374"/>
                    <a:pt x="29739" y="16688"/>
                  </a:cubicBezTo>
                  <a:cubicBezTo>
                    <a:pt x="29975" y="17959"/>
                    <a:pt x="30179" y="19057"/>
                    <a:pt x="30487" y="19983"/>
                  </a:cubicBezTo>
                  <a:cubicBezTo>
                    <a:pt x="30829" y="21009"/>
                    <a:pt x="31206" y="22011"/>
                    <a:pt x="31571" y="22980"/>
                  </a:cubicBezTo>
                  <a:cubicBezTo>
                    <a:pt x="33217" y="27354"/>
                    <a:pt x="34772" y="31485"/>
                    <a:pt x="32425" y="36390"/>
                  </a:cubicBezTo>
                  <a:cubicBezTo>
                    <a:pt x="29640" y="42215"/>
                    <a:pt x="25554" y="45334"/>
                    <a:pt x="20283" y="45660"/>
                  </a:cubicBezTo>
                  <a:cubicBezTo>
                    <a:pt x="20256" y="45662"/>
                    <a:pt x="20223" y="45663"/>
                    <a:pt x="20185" y="45663"/>
                  </a:cubicBezTo>
                  <a:cubicBezTo>
                    <a:pt x="19313" y="45663"/>
                    <a:pt x="15622" y="45190"/>
                    <a:pt x="15375" y="44743"/>
                  </a:cubicBezTo>
                  <a:cubicBezTo>
                    <a:pt x="15375" y="44743"/>
                    <a:pt x="15386" y="44717"/>
                    <a:pt x="15441" y="44671"/>
                  </a:cubicBezTo>
                  <a:cubicBezTo>
                    <a:pt x="15568" y="44567"/>
                    <a:pt x="15746" y="44425"/>
                    <a:pt x="15966" y="44252"/>
                  </a:cubicBezTo>
                  <a:cubicBezTo>
                    <a:pt x="17719" y="42870"/>
                    <a:pt x="21826" y="39632"/>
                    <a:pt x="21826" y="36875"/>
                  </a:cubicBezTo>
                  <a:cubicBezTo>
                    <a:pt x="21826" y="35666"/>
                    <a:pt x="21274" y="34524"/>
                    <a:pt x="20636" y="33205"/>
                  </a:cubicBezTo>
                  <a:cubicBezTo>
                    <a:pt x="19635" y="31134"/>
                    <a:pt x="18390" y="28557"/>
                    <a:pt x="18501" y="24329"/>
                  </a:cubicBezTo>
                  <a:cubicBezTo>
                    <a:pt x="18616" y="19932"/>
                    <a:pt x="16655" y="14802"/>
                    <a:pt x="13622" y="11567"/>
                  </a:cubicBezTo>
                  <a:cubicBezTo>
                    <a:pt x="12491" y="10361"/>
                    <a:pt x="11378" y="10003"/>
                    <a:pt x="10456" y="10003"/>
                  </a:cubicBezTo>
                  <a:cubicBezTo>
                    <a:pt x="9790" y="10003"/>
                    <a:pt x="9225" y="10189"/>
                    <a:pt x="8824" y="10378"/>
                  </a:cubicBezTo>
                  <a:cubicBezTo>
                    <a:pt x="8724" y="10424"/>
                    <a:pt x="8659" y="10522"/>
                    <a:pt x="8655" y="10632"/>
                  </a:cubicBezTo>
                  <a:cubicBezTo>
                    <a:pt x="8649" y="10805"/>
                    <a:pt x="8649" y="10973"/>
                    <a:pt x="8654" y="11137"/>
                  </a:cubicBezTo>
                  <a:lnTo>
                    <a:pt x="8164" y="10941"/>
                  </a:lnTo>
                  <a:cubicBezTo>
                    <a:pt x="8145" y="10934"/>
                    <a:pt x="8127" y="10928"/>
                    <a:pt x="8107" y="10925"/>
                  </a:cubicBezTo>
                  <a:cubicBezTo>
                    <a:pt x="8048" y="10914"/>
                    <a:pt x="2148" y="9811"/>
                    <a:pt x="934" y="7212"/>
                  </a:cubicBezTo>
                  <a:cubicBezTo>
                    <a:pt x="616" y="6530"/>
                    <a:pt x="689" y="5756"/>
                    <a:pt x="1147" y="4972"/>
                  </a:cubicBezTo>
                  <a:cubicBezTo>
                    <a:pt x="2239" y="3096"/>
                    <a:pt x="5662" y="1020"/>
                    <a:pt x="10846" y="612"/>
                  </a:cubicBezTo>
                  <a:cubicBezTo>
                    <a:pt x="11061" y="595"/>
                    <a:pt x="11273" y="586"/>
                    <a:pt x="11482" y="586"/>
                  </a:cubicBezTo>
                  <a:close/>
                  <a:moveTo>
                    <a:pt x="11483" y="0"/>
                  </a:moveTo>
                  <a:cubicBezTo>
                    <a:pt x="11259" y="0"/>
                    <a:pt x="11031" y="9"/>
                    <a:pt x="10800" y="28"/>
                  </a:cubicBezTo>
                  <a:cubicBezTo>
                    <a:pt x="6129" y="396"/>
                    <a:pt x="2046" y="2265"/>
                    <a:pt x="640" y="4677"/>
                  </a:cubicBezTo>
                  <a:cubicBezTo>
                    <a:pt x="82" y="5634"/>
                    <a:pt x="1" y="6596"/>
                    <a:pt x="404" y="7458"/>
                  </a:cubicBezTo>
                  <a:cubicBezTo>
                    <a:pt x="1712" y="10262"/>
                    <a:pt x="7452" y="11397"/>
                    <a:pt x="7972" y="11495"/>
                  </a:cubicBezTo>
                  <a:lnTo>
                    <a:pt x="8868" y="11853"/>
                  </a:lnTo>
                  <a:cubicBezTo>
                    <a:pt x="8905" y="11868"/>
                    <a:pt x="8941" y="11874"/>
                    <a:pt x="8977" y="11874"/>
                  </a:cubicBezTo>
                  <a:cubicBezTo>
                    <a:pt x="9143" y="11874"/>
                    <a:pt x="9287" y="11731"/>
                    <a:pt x="9268" y="11550"/>
                  </a:cubicBezTo>
                  <a:cubicBezTo>
                    <a:pt x="9243" y="11312"/>
                    <a:pt x="9232" y="11073"/>
                    <a:pt x="9235" y="10834"/>
                  </a:cubicBezTo>
                  <a:cubicBezTo>
                    <a:pt x="9590" y="10689"/>
                    <a:pt x="10002" y="10584"/>
                    <a:pt x="10455" y="10584"/>
                  </a:cubicBezTo>
                  <a:cubicBezTo>
                    <a:pt x="11270" y="10584"/>
                    <a:pt x="12216" y="10922"/>
                    <a:pt x="13194" y="11966"/>
                  </a:cubicBezTo>
                  <a:cubicBezTo>
                    <a:pt x="16131" y="15098"/>
                    <a:pt x="18027" y="20059"/>
                    <a:pt x="17916" y="24314"/>
                  </a:cubicBezTo>
                  <a:cubicBezTo>
                    <a:pt x="17801" y="28683"/>
                    <a:pt x="19080" y="31331"/>
                    <a:pt x="20108" y="33459"/>
                  </a:cubicBezTo>
                  <a:cubicBezTo>
                    <a:pt x="20740" y="34766"/>
                    <a:pt x="21239" y="35799"/>
                    <a:pt x="21239" y="36876"/>
                  </a:cubicBezTo>
                  <a:cubicBezTo>
                    <a:pt x="21239" y="39349"/>
                    <a:pt x="17144" y="42578"/>
                    <a:pt x="15602" y="43794"/>
                  </a:cubicBezTo>
                  <a:cubicBezTo>
                    <a:pt x="15378" y="43970"/>
                    <a:pt x="15195" y="44115"/>
                    <a:pt x="15065" y="44223"/>
                  </a:cubicBezTo>
                  <a:cubicBezTo>
                    <a:pt x="14731" y="44503"/>
                    <a:pt x="14775" y="44779"/>
                    <a:pt x="14829" y="44919"/>
                  </a:cubicBezTo>
                  <a:cubicBezTo>
                    <a:pt x="15255" y="45983"/>
                    <a:pt x="20213" y="46244"/>
                    <a:pt x="20316" y="46244"/>
                  </a:cubicBezTo>
                  <a:lnTo>
                    <a:pt x="20319" y="46244"/>
                  </a:lnTo>
                  <a:cubicBezTo>
                    <a:pt x="25741" y="45909"/>
                    <a:pt x="30109" y="42588"/>
                    <a:pt x="32953" y="36643"/>
                  </a:cubicBezTo>
                  <a:cubicBezTo>
                    <a:pt x="35407" y="31513"/>
                    <a:pt x="33810" y="27268"/>
                    <a:pt x="32119" y="22774"/>
                  </a:cubicBezTo>
                  <a:cubicBezTo>
                    <a:pt x="31755" y="21811"/>
                    <a:pt x="31380" y="20813"/>
                    <a:pt x="31041" y="19797"/>
                  </a:cubicBezTo>
                  <a:cubicBezTo>
                    <a:pt x="30747" y="18911"/>
                    <a:pt x="30547" y="17832"/>
                    <a:pt x="30315" y="16581"/>
                  </a:cubicBezTo>
                  <a:cubicBezTo>
                    <a:pt x="29686" y="13195"/>
                    <a:pt x="28905" y="8981"/>
                    <a:pt x="25627" y="5295"/>
                  </a:cubicBezTo>
                  <a:cubicBezTo>
                    <a:pt x="22606" y="1895"/>
                    <a:pt x="16947" y="244"/>
                    <a:pt x="13022" y="156"/>
                  </a:cubicBezTo>
                  <a:cubicBezTo>
                    <a:pt x="12534" y="53"/>
                    <a:pt x="12018" y="0"/>
                    <a:pt x="11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a:off x="-2500250" y="3002925"/>
              <a:ext cx="44550" cy="44275"/>
            </a:xfrm>
            <a:custGeom>
              <a:rect b="b" l="l" r="r" t="t"/>
              <a:pathLst>
                <a:path extrusionOk="0" h="1771" w="1782">
                  <a:moveTo>
                    <a:pt x="1448" y="0"/>
                  </a:moveTo>
                  <a:cubicBezTo>
                    <a:pt x="1348" y="0"/>
                    <a:pt x="1252" y="51"/>
                    <a:pt x="1197" y="142"/>
                  </a:cubicBezTo>
                  <a:cubicBezTo>
                    <a:pt x="940" y="567"/>
                    <a:pt x="609" y="942"/>
                    <a:pt x="219" y="1248"/>
                  </a:cubicBezTo>
                  <a:cubicBezTo>
                    <a:pt x="0" y="1420"/>
                    <a:pt x="123" y="1770"/>
                    <a:pt x="399" y="1770"/>
                  </a:cubicBezTo>
                  <a:cubicBezTo>
                    <a:pt x="400" y="1770"/>
                    <a:pt x="400" y="1770"/>
                    <a:pt x="400" y="1770"/>
                  </a:cubicBezTo>
                  <a:cubicBezTo>
                    <a:pt x="467" y="1770"/>
                    <a:pt x="530" y="1748"/>
                    <a:pt x="582" y="1708"/>
                  </a:cubicBezTo>
                  <a:cubicBezTo>
                    <a:pt x="1027" y="1357"/>
                    <a:pt x="1406" y="929"/>
                    <a:pt x="1698" y="444"/>
                  </a:cubicBezTo>
                  <a:cubicBezTo>
                    <a:pt x="1782" y="305"/>
                    <a:pt x="1737" y="126"/>
                    <a:pt x="1598" y="42"/>
                  </a:cubicBezTo>
                  <a:cubicBezTo>
                    <a:pt x="1551" y="14"/>
                    <a:pt x="1499" y="0"/>
                    <a:pt x="1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2927225" y="2100600"/>
              <a:ext cx="491575" cy="851725"/>
            </a:xfrm>
            <a:custGeom>
              <a:rect b="b" l="l" r="r" t="t"/>
              <a:pathLst>
                <a:path extrusionOk="0" h="34069" w="19663">
                  <a:moveTo>
                    <a:pt x="3381" y="0"/>
                  </a:moveTo>
                  <a:cubicBezTo>
                    <a:pt x="2748" y="0"/>
                    <a:pt x="2169" y="128"/>
                    <a:pt x="1656" y="384"/>
                  </a:cubicBezTo>
                  <a:cubicBezTo>
                    <a:pt x="586" y="919"/>
                    <a:pt x="38" y="1570"/>
                    <a:pt x="25" y="2318"/>
                  </a:cubicBezTo>
                  <a:cubicBezTo>
                    <a:pt x="1" y="3839"/>
                    <a:pt x="2289" y="5097"/>
                    <a:pt x="2386" y="5149"/>
                  </a:cubicBezTo>
                  <a:cubicBezTo>
                    <a:pt x="2432" y="5174"/>
                    <a:pt x="2481" y="5186"/>
                    <a:pt x="2530" y="5186"/>
                  </a:cubicBezTo>
                  <a:cubicBezTo>
                    <a:pt x="2633" y="5186"/>
                    <a:pt x="2734" y="5131"/>
                    <a:pt x="2787" y="5034"/>
                  </a:cubicBezTo>
                  <a:cubicBezTo>
                    <a:pt x="2865" y="4890"/>
                    <a:pt x="2810" y="4711"/>
                    <a:pt x="2665" y="4635"/>
                  </a:cubicBezTo>
                  <a:cubicBezTo>
                    <a:pt x="2088" y="4321"/>
                    <a:pt x="594" y="3296"/>
                    <a:pt x="610" y="2327"/>
                  </a:cubicBezTo>
                  <a:cubicBezTo>
                    <a:pt x="618" y="1814"/>
                    <a:pt x="1058" y="1337"/>
                    <a:pt x="1917" y="907"/>
                  </a:cubicBezTo>
                  <a:cubicBezTo>
                    <a:pt x="2347" y="692"/>
                    <a:pt x="2839" y="585"/>
                    <a:pt x="3381" y="585"/>
                  </a:cubicBezTo>
                  <a:cubicBezTo>
                    <a:pt x="4089" y="585"/>
                    <a:pt x="4882" y="768"/>
                    <a:pt x="5734" y="1131"/>
                  </a:cubicBezTo>
                  <a:cubicBezTo>
                    <a:pt x="9105" y="2569"/>
                    <a:pt x="12602" y="6449"/>
                    <a:pt x="13693" y="9964"/>
                  </a:cubicBezTo>
                  <a:cubicBezTo>
                    <a:pt x="14414" y="12289"/>
                    <a:pt x="14572" y="14777"/>
                    <a:pt x="14725" y="17182"/>
                  </a:cubicBezTo>
                  <a:cubicBezTo>
                    <a:pt x="14923" y="20317"/>
                    <a:pt x="15111" y="23280"/>
                    <a:pt x="16487" y="25714"/>
                  </a:cubicBezTo>
                  <a:cubicBezTo>
                    <a:pt x="17096" y="26793"/>
                    <a:pt x="19076" y="30561"/>
                    <a:pt x="18947" y="33765"/>
                  </a:cubicBezTo>
                  <a:cubicBezTo>
                    <a:pt x="18941" y="33926"/>
                    <a:pt x="19066" y="34063"/>
                    <a:pt x="19229" y="34069"/>
                  </a:cubicBezTo>
                  <a:lnTo>
                    <a:pt x="19239" y="34069"/>
                  </a:lnTo>
                  <a:cubicBezTo>
                    <a:pt x="19397" y="34069"/>
                    <a:pt x="19526" y="33944"/>
                    <a:pt x="19532" y="33788"/>
                  </a:cubicBezTo>
                  <a:cubicBezTo>
                    <a:pt x="19663" y="30522"/>
                    <a:pt x="17802" y="26853"/>
                    <a:pt x="16997" y="25426"/>
                  </a:cubicBezTo>
                  <a:cubicBezTo>
                    <a:pt x="15687" y="23109"/>
                    <a:pt x="15504" y="20212"/>
                    <a:pt x="15309" y="17145"/>
                  </a:cubicBezTo>
                  <a:cubicBezTo>
                    <a:pt x="15154" y="14705"/>
                    <a:pt x="14994" y="12182"/>
                    <a:pt x="14252" y="9790"/>
                  </a:cubicBezTo>
                  <a:cubicBezTo>
                    <a:pt x="13116" y="6131"/>
                    <a:pt x="9476" y="2090"/>
                    <a:pt x="5964" y="593"/>
                  </a:cubicBezTo>
                  <a:cubicBezTo>
                    <a:pt x="5039" y="198"/>
                    <a:pt x="4169" y="0"/>
                    <a:pt x="3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2958525" y="2043000"/>
              <a:ext cx="685450" cy="916500"/>
            </a:xfrm>
            <a:custGeom>
              <a:rect b="b" l="l" r="r" t="t"/>
              <a:pathLst>
                <a:path extrusionOk="0" h="36660" w="27418">
                  <a:moveTo>
                    <a:pt x="6352" y="1"/>
                  </a:moveTo>
                  <a:cubicBezTo>
                    <a:pt x="4651" y="1"/>
                    <a:pt x="3026" y="434"/>
                    <a:pt x="1751" y="1426"/>
                  </a:cubicBezTo>
                  <a:cubicBezTo>
                    <a:pt x="520" y="2383"/>
                    <a:pt x="0" y="3246"/>
                    <a:pt x="205" y="3991"/>
                  </a:cubicBezTo>
                  <a:cubicBezTo>
                    <a:pt x="240" y="4121"/>
                    <a:pt x="358" y="4207"/>
                    <a:pt x="487" y="4207"/>
                  </a:cubicBezTo>
                  <a:cubicBezTo>
                    <a:pt x="512" y="4207"/>
                    <a:pt x="538" y="4204"/>
                    <a:pt x="563" y="4197"/>
                  </a:cubicBezTo>
                  <a:cubicBezTo>
                    <a:pt x="720" y="4154"/>
                    <a:pt x="812" y="3992"/>
                    <a:pt x="769" y="3837"/>
                  </a:cubicBezTo>
                  <a:cubicBezTo>
                    <a:pt x="635" y="3348"/>
                    <a:pt x="1098" y="2675"/>
                    <a:pt x="2111" y="1888"/>
                  </a:cubicBezTo>
                  <a:cubicBezTo>
                    <a:pt x="3288" y="972"/>
                    <a:pt x="4792" y="571"/>
                    <a:pt x="6371" y="571"/>
                  </a:cubicBezTo>
                  <a:cubicBezTo>
                    <a:pt x="9261" y="571"/>
                    <a:pt x="12406" y="1913"/>
                    <a:pt x="14273" y="3889"/>
                  </a:cubicBezTo>
                  <a:cubicBezTo>
                    <a:pt x="17030" y="6809"/>
                    <a:pt x="18387" y="10399"/>
                    <a:pt x="18809" y="15896"/>
                  </a:cubicBezTo>
                  <a:cubicBezTo>
                    <a:pt x="19169" y="20573"/>
                    <a:pt x="19876" y="23692"/>
                    <a:pt x="22574" y="26775"/>
                  </a:cubicBezTo>
                  <a:cubicBezTo>
                    <a:pt x="25710" y="30360"/>
                    <a:pt x="26146" y="33178"/>
                    <a:pt x="24032" y="36200"/>
                  </a:cubicBezTo>
                  <a:cubicBezTo>
                    <a:pt x="23895" y="36393"/>
                    <a:pt x="24034" y="36659"/>
                    <a:pt x="24269" y="36659"/>
                  </a:cubicBezTo>
                  <a:cubicBezTo>
                    <a:pt x="24270" y="36659"/>
                    <a:pt x="24270" y="36659"/>
                    <a:pt x="24271" y="36659"/>
                  </a:cubicBezTo>
                  <a:cubicBezTo>
                    <a:pt x="24366" y="36659"/>
                    <a:pt x="24456" y="36613"/>
                    <a:pt x="24510" y="36534"/>
                  </a:cubicBezTo>
                  <a:cubicBezTo>
                    <a:pt x="27418" y="32382"/>
                    <a:pt x="25238" y="28931"/>
                    <a:pt x="23014" y="26389"/>
                  </a:cubicBezTo>
                  <a:cubicBezTo>
                    <a:pt x="20424" y="23429"/>
                    <a:pt x="19744" y="20402"/>
                    <a:pt x="19392" y="15850"/>
                  </a:cubicBezTo>
                  <a:cubicBezTo>
                    <a:pt x="18959" y="10210"/>
                    <a:pt x="17554" y="6511"/>
                    <a:pt x="14698" y="3486"/>
                  </a:cubicBezTo>
                  <a:cubicBezTo>
                    <a:pt x="12733" y="1407"/>
                    <a:pt x="9418" y="1"/>
                    <a:pt x="6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3040050" y="2091050"/>
              <a:ext cx="96150" cy="139175"/>
            </a:xfrm>
            <a:custGeom>
              <a:rect b="b" l="l" r="r" t="t"/>
              <a:pathLst>
                <a:path extrusionOk="0" h="5567" w="3846">
                  <a:moveTo>
                    <a:pt x="1310" y="0"/>
                  </a:moveTo>
                  <a:cubicBezTo>
                    <a:pt x="1240" y="0"/>
                    <a:pt x="1170" y="25"/>
                    <a:pt x="1115" y="75"/>
                  </a:cubicBezTo>
                  <a:cubicBezTo>
                    <a:pt x="328" y="813"/>
                    <a:pt x="1" y="1592"/>
                    <a:pt x="141" y="2392"/>
                  </a:cubicBezTo>
                  <a:cubicBezTo>
                    <a:pt x="471" y="4261"/>
                    <a:pt x="3295" y="5491"/>
                    <a:pt x="3415" y="5542"/>
                  </a:cubicBezTo>
                  <a:cubicBezTo>
                    <a:pt x="3451" y="5559"/>
                    <a:pt x="3490" y="5567"/>
                    <a:pt x="3529" y="5567"/>
                  </a:cubicBezTo>
                  <a:cubicBezTo>
                    <a:pt x="3669" y="5567"/>
                    <a:pt x="3788" y="5469"/>
                    <a:pt x="3816" y="5333"/>
                  </a:cubicBezTo>
                  <a:cubicBezTo>
                    <a:pt x="3845" y="5197"/>
                    <a:pt x="3773" y="5060"/>
                    <a:pt x="3646" y="5005"/>
                  </a:cubicBezTo>
                  <a:cubicBezTo>
                    <a:pt x="3619" y="4993"/>
                    <a:pt x="991" y="3848"/>
                    <a:pt x="718" y="2290"/>
                  </a:cubicBezTo>
                  <a:cubicBezTo>
                    <a:pt x="613" y="1697"/>
                    <a:pt x="882" y="1095"/>
                    <a:pt x="1514" y="502"/>
                  </a:cubicBezTo>
                  <a:cubicBezTo>
                    <a:pt x="1628" y="391"/>
                    <a:pt x="1633" y="210"/>
                    <a:pt x="1524" y="92"/>
                  </a:cubicBezTo>
                  <a:cubicBezTo>
                    <a:pt x="1466" y="31"/>
                    <a:pt x="1388" y="0"/>
                    <a:pt x="1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3122000" y="2958075"/>
              <a:ext cx="53525" cy="52200"/>
            </a:xfrm>
            <a:custGeom>
              <a:rect b="b" l="l" r="r" t="t"/>
              <a:pathLst>
                <a:path extrusionOk="0" h="2088" w="2141">
                  <a:moveTo>
                    <a:pt x="333" y="0"/>
                  </a:moveTo>
                  <a:cubicBezTo>
                    <a:pt x="276" y="0"/>
                    <a:pt x="218" y="17"/>
                    <a:pt x="166" y="53"/>
                  </a:cubicBezTo>
                  <a:cubicBezTo>
                    <a:pt x="34" y="145"/>
                    <a:pt x="0" y="327"/>
                    <a:pt x="93" y="460"/>
                  </a:cubicBezTo>
                  <a:cubicBezTo>
                    <a:pt x="530" y="1090"/>
                    <a:pt x="1056" y="1620"/>
                    <a:pt x="1657" y="2036"/>
                  </a:cubicBezTo>
                  <a:cubicBezTo>
                    <a:pt x="1706" y="2069"/>
                    <a:pt x="1764" y="2088"/>
                    <a:pt x="1823" y="2088"/>
                  </a:cubicBezTo>
                  <a:lnTo>
                    <a:pt x="1823" y="2087"/>
                  </a:lnTo>
                  <a:cubicBezTo>
                    <a:pt x="1824" y="2087"/>
                    <a:pt x="1825" y="2087"/>
                    <a:pt x="1826" y="2087"/>
                  </a:cubicBezTo>
                  <a:cubicBezTo>
                    <a:pt x="1952" y="2087"/>
                    <a:pt x="2065" y="2003"/>
                    <a:pt x="2103" y="1882"/>
                  </a:cubicBezTo>
                  <a:cubicBezTo>
                    <a:pt x="2141" y="1759"/>
                    <a:pt x="2095" y="1627"/>
                    <a:pt x="1990" y="1554"/>
                  </a:cubicBezTo>
                  <a:cubicBezTo>
                    <a:pt x="1447" y="1178"/>
                    <a:pt x="970" y="698"/>
                    <a:pt x="574" y="126"/>
                  </a:cubicBezTo>
                  <a:cubicBezTo>
                    <a:pt x="517" y="44"/>
                    <a:pt x="426"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3180700" y="2677125"/>
              <a:ext cx="54500" cy="254625"/>
            </a:xfrm>
            <a:custGeom>
              <a:rect b="b" l="l" r="r" t="t"/>
              <a:pathLst>
                <a:path extrusionOk="0" h="10185" w="2180">
                  <a:moveTo>
                    <a:pt x="1585" y="1"/>
                  </a:moveTo>
                  <a:cubicBezTo>
                    <a:pt x="1453" y="1"/>
                    <a:pt x="1333" y="92"/>
                    <a:pt x="1301" y="227"/>
                  </a:cubicBezTo>
                  <a:cubicBezTo>
                    <a:pt x="1248" y="456"/>
                    <a:pt x="0" y="5880"/>
                    <a:pt x="1559" y="9997"/>
                  </a:cubicBezTo>
                  <a:cubicBezTo>
                    <a:pt x="1603" y="10109"/>
                    <a:pt x="1711" y="10185"/>
                    <a:pt x="1833" y="10185"/>
                  </a:cubicBezTo>
                  <a:cubicBezTo>
                    <a:pt x="1834" y="10185"/>
                    <a:pt x="1834" y="10185"/>
                    <a:pt x="1835" y="10185"/>
                  </a:cubicBezTo>
                  <a:cubicBezTo>
                    <a:pt x="2039" y="10185"/>
                    <a:pt x="2180" y="9980"/>
                    <a:pt x="2107" y="9789"/>
                  </a:cubicBezTo>
                  <a:cubicBezTo>
                    <a:pt x="612" y="5843"/>
                    <a:pt x="1859" y="415"/>
                    <a:pt x="1871" y="360"/>
                  </a:cubicBezTo>
                  <a:cubicBezTo>
                    <a:pt x="1907" y="204"/>
                    <a:pt x="1810" y="46"/>
                    <a:pt x="1653" y="9"/>
                  </a:cubicBezTo>
                  <a:cubicBezTo>
                    <a:pt x="1630" y="3"/>
                    <a:pt x="1608"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2479100" y="2173475"/>
              <a:ext cx="185450" cy="656825"/>
            </a:xfrm>
            <a:custGeom>
              <a:rect b="b" l="l" r="r" t="t"/>
              <a:pathLst>
                <a:path extrusionOk="0" h="26273" w="7418">
                  <a:moveTo>
                    <a:pt x="334" y="1"/>
                  </a:moveTo>
                  <a:cubicBezTo>
                    <a:pt x="283" y="1"/>
                    <a:pt x="232" y="14"/>
                    <a:pt x="186" y="41"/>
                  </a:cubicBezTo>
                  <a:cubicBezTo>
                    <a:pt x="47" y="123"/>
                    <a:pt x="0" y="301"/>
                    <a:pt x="81" y="440"/>
                  </a:cubicBezTo>
                  <a:cubicBezTo>
                    <a:pt x="1104" y="2171"/>
                    <a:pt x="2400" y="4936"/>
                    <a:pt x="2771" y="8288"/>
                  </a:cubicBezTo>
                  <a:cubicBezTo>
                    <a:pt x="3038" y="10688"/>
                    <a:pt x="2938" y="12536"/>
                    <a:pt x="2858" y="14022"/>
                  </a:cubicBezTo>
                  <a:cubicBezTo>
                    <a:pt x="2713" y="16720"/>
                    <a:pt x="2616" y="18502"/>
                    <a:pt x="4691" y="20820"/>
                  </a:cubicBezTo>
                  <a:cubicBezTo>
                    <a:pt x="6060" y="22350"/>
                    <a:pt x="6820" y="24183"/>
                    <a:pt x="6832" y="25982"/>
                  </a:cubicBezTo>
                  <a:cubicBezTo>
                    <a:pt x="6834" y="26142"/>
                    <a:pt x="6964" y="26272"/>
                    <a:pt x="7124" y="26272"/>
                  </a:cubicBezTo>
                  <a:lnTo>
                    <a:pt x="7127" y="26272"/>
                  </a:lnTo>
                  <a:cubicBezTo>
                    <a:pt x="7288" y="26270"/>
                    <a:pt x="7418" y="26139"/>
                    <a:pt x="7417" y="25978"/>
                  </a:cubicBezTo>
                  <a:cubicBezTo>
                    <a:pt x="7404" y="24035"/>
                    <a:pt x="6591" y="22064"/>
                    <a:pt x="5128" y="20429"/>
                  </a:cubicBezTo>
                  <a:cubicBezTo>
                    <a:pt x="3215" y="18290"/>
                    <a:pt x="3299" y="16695"/>
                    <a:pt x="3442" y="14052"/>
                  </a:cubicBezTo>
                  <a:cubicBezTo>
                    <a:pt x="3524" y="12546"/>
                    <a:pt x="3625" y="10671"/>
                    <a:pt x="3354" y="8221"/>
                  </a:cubicBezTo>
                  <a:cubicBezTo>
                    <a:pt x="2971" y="4769"/>
                    <a:pt x="1636" y="1923"/>
                    <a:pt x="585" y="143"/>
                  </a:cubicBezTo>
                  <a:cubicBezTo>
                    <a:pt x="531" y="51"/>
                    <a:pt x="43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2535250" y="2095550"/>
              <a:ext cx="34500" cy="34550"/>
            </a:xfrm>
            <a:custGeom>
              <a:rect b="b" l="l" r="r" t="t"/>
              <a:pathLst>
                <a:path extrusionOk="0" h="1382" w="1380">
                  <a:moveTo>
                    <a:pt x="324" y="1"/>
                  </a:moveTo>
                  <a:cubicBezTo>
                    <a:pt x="251" y="1"/>
                    <a:pt x="178" y="28"/>
                    <a:pt x="121" y="83"/>
                  </a:cubicBezTo>
                  <a:cubicBezTo>
                    <a:pt x="5" y="194"/>
                    <a:pt x="0" y="379"/>
                    <a:pt x="113" y="496"/>
                  </a:cubicBezTo>
                  <a:cubicBezTo>
                    <a:pt x="116" y="499"/>
                    <a:pt x="375" y="771"/>
                    <a:pt x="768" y="1271"/>
                  </a:cubicBezTo>
                  <a:cubicBezTo>
                    <a:pt x="824" y="1341"/>
                    <a:pt x="909" y="1382"/>
                    <a:pt x="998" y="1382"/>
                  </a:cubicBezTo>
                  <a:cubicBezTo>
                    <a:pt x="1243" y="1382"/>
                    <a:pt x="1379" y="1101"/>
                    <a:pt x="1228" y="908"/>
                  </a:cubicBezTo>
                  <a:cubicBezTo>
                    <a:pt x="815" y="384"/>
                    <a:pt x="546" y="103"/>
                    <a:pt x="535" y="91"/>
                  </a:cubicBezTo>
                  <a:cubicBezTo>
                    <a:pt x="477" y="31"/>
                    <a:pt x="401"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2703562"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3"/>
          <p:cNvGrpSpPr/>
          <p:nvPr/>
        </p:nvGrpSpPr>
        <p:grpSpPr>
          <a:xfrm>
            <a:off x="6035242" y="3425356"/>
            <a:ext cx="1258391" cy="1279414"/>
            <a:chOff x="5748295" y="1499833"/>
            <a:chExt cx="323294" cy="356115"/>
          </a:xfrm>
        </p:grpSpPr>
        <p:sp>
          <p:nvSpPr>
            <p:cNvPr id="1024" name="Google Shape;1024;p33"/>
            <p:cNvSpPr/>
            <p:nvPr/>
          </p:nvSpPr>
          <p:spPr>
            <a:xfrm>
              <a:off x="5871276" y="1611474"/>
              <a:ext cx="10581" cy="16252"/>
            </a:xfrm>
            <a:custGeom>
              <a:rect b="b" l="l" r="r" t="t"/>
              <a:pathLst>
                <a:path extrusionOk="0" h="513" w="334">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5938406" y="1611474"/>
              <a:ext cx="10233" cy="16252"/>
            </a:xfrm>
            <a:custGeom>
              <a:rect b="b" l="l" r="r" t="t"/>
              <a:pathLst>
                <a:path extrusionOk="0" h="513" w="323">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5887116" y="1650820"/>
              <a:ext cx="45683" cy="15777"/>
            </a:xfrm>
            <a:custGeom>
              <a:rect b="b" l="l" r="r" t="t"/>
              <a:pathLst>
                <a:path extrusionOk="0" h="498" w="1442">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5748295" y="1499833"/>
              <a:ext cx="323294" cy="355355"/>
            </a:xfrm>
            <a:custGeom>
              <a:rect b="b" l="l" r="r" t="t"/>
              <a:pathLst>
                <a:path extrusionOk="0" h="11217" w="10205">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5865225" y="1594842"/>
              <a:ext cx="22683" cy="12894"/>
            </a:xfrm>
            <a:custGeom>
              <a:rect b="b" l="l" r="r" t="t"/>
              <a:pathLst>
                <a:path extrusionOk="0" h="407" w="716">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5931627" y="1594462"/>
              <a:ext cx="23412" cy="12894"/>
            </a:xfrm>
            <a:custGeom>
              <a:rect b="b" l="l" r="r" t="t"/>
              <a:pathLst>
                <a:path extrusionOk="0" h="407" w="739">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5993846" y="1778586"/>
              <a:ext cx="10613" cy="77363"/>
            </a:xfrm>
            <a:custGeom>
              <a:rect b="b" l="l" r="r" t="t"/>
              <a:pathLst>
                <a:path extrusionOk="0" h="2442" w="335">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1" name="Google Shape;1031;p33"/>
          <p:cNvPicPr preferRelativeResize="0"/>
          <p:nvPr/>
        </p:nvPicPr>
        <p:blipFill rotWithShape="1">
          <a:blip r:embed="rId3">
            <a:alphaModFix/>
          </a:blip>
          <a:srcRect b="5222" l="0" r="0" t="0"/>
          <a:stretch/>
        </p:blipFill>
        <p:spPr>
          <a:xfrm>
            <a:off x="3529625" y="3305600"/>
            <a:ext cx="1611748" cy="1613477"/>
          </a:xfrm>
          <a:prstGeom prst="rect">
            <a:avLst/>
          </a:prstGeom>
          <a:noFill/>
          <a:ln>
            <a:noFill/>
          </a:ln>
        </p:spPr>
      </p:pic>
      <p:grpSp>
        <p:nvGrpSpPr>
          <p:cNvPr id="1032" name="Google Shape;1032;p33"/>
          <p:cNvGrpSpPr/>
          <p:nvPr/>
        </p:nvGrpSpPr>
        <p:grpSpPr>
          <a:xfrm>
            <a:off x="3437481" y="2749585"/>
            <a:ext cx="685684" cy="658259"/>
            <a:chOff x="1310655" y="3360527"/>
            <a:chExt cx="306314" cy="347403"/>
          </a:xfrm>
        </p:grpSpPr>
        <p:sp>
          <p:nvSpPr>
            <p:cNvPr id="1033" name="Google Shape;1033;p33"/>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34"/>
          <p:cNvSpPr txBox="1"/>
          <p:nvPr>
            <p:ph type="title"/>
          </p:nvPr>
        </p:nvSpPr>
        <p:spPr>
          <a:xfrm>
            <a:off x="613600" y="1928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a:t>
            </a:r>
            <a:r>
              <a:rPr lang="en"/>
              <a:t>imetrica</a:t>
            </a:r>
            <a:endParaRPr/>
          </a:p>
        </p:txBody>
      </p:sp>
      <p:sp>
        <p:nvSpPr>
          <p:cNvPr id="1043" name="Google Shape;1043;p34"/>
          <p:cNvSpPr txBox="1"/>
          <p:nvPr>
            <p:ph idx="1" type="body"/>
          </p:nvPr>
        </p:nvSpPr>
        <p:spPr>
          <a:xfrm>
            <a:off x="724550" y="391450"/>
            <a:ext cx="7926300" cy="25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600"/>
              <a:t>Supongamos que la caja fuerte ahora tiene dos cerraduras, cada una con una llave, una para cerrarla, y otra para abrirla. Ninguna llave puede duplicarse y la llave que cierra no puede usarse para abrir la caja, ni la llave que abre puede usarse para cerrar la caja.</a:t>
            </a:r>
            <a:endParaRPr sz="1600"/>
          </a:p>
          <a:p>
            <a:pPr indent="0" lvl="0" marL="0" rtl="0" algn="l">
              <a:spcBef>
                <a:spcPts val="1600"/>
              </a:spcBef>
              <a:spcAft>
                <a:spcPts val="0"/>
              </a:spcAft>
              <a:buNone/>
            </a:pPr>
            <a:r>
              <a:rPr lang="en" sz="1600"/>
              <a:t>El destinatario tiene esta caja y nos la envía, junto con la llave para cerrarla, mientras que él se queda con la llave para abrirla. Nosotros podríamos introducir el mensaje en dicha caja, cerrarla con la llave provista, y enviársela al destinatario.</a:t>
            </a:r>
            <a:endParaRPr sz="1600"/>
          </a:p>
          <a:p>
            <a:pPr indent="0" lvl="0" marL="0" rtl="0" algn="l">
              <a:spcBef>
                <a:spcPts val="1600"/>
              </a:spcBef>
              <a:spcAft>
                <a:spcPts val="1600"/>
              </a:spcAft>
              <a:buNone/>
            </a:pPr>
            <a:r>
              <a:t/>
            </a:r>
            <a:endParaRPr/>
          </a:p>
        </p:txBody>
      </p:sp>
      <p:sp>
        <p:nvSpPr>
          <p:cNvPr id="1044" name="Google Shape;1044;p34"/>
          <p:cNvSpPr/>
          <p:nvPr/>
        </p:nvSpPr>
        <p:spPr>
          <a:xfrm>
            <a:off x="835701" y="3452736"/>
            <a:ext cx="484635" cy="412483"/>
          </a:xfrm>
          <a:custGeom>
            <a:rect b="b" l="l" r="r" t="t"/>
            <a:pathLst>
              <a:path extrusionOk="0" h="37295" w="44138">
                <a:moveTo>
                  <a:pt x="0" y="1"/>
                </a:moveTo>
                <a:lnTo>
                  <a:pt x="0" y="37295"/>
                </a:lnTo>
                <a:lnTo>
                  <a:pt x="44137" y="37295"/>
                </a:lnTo>
                <a:lnTo>
                  <a:pt x="441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1022086" y="3558976"/>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1025249" y="3562173"/>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852886" y="3026125"/>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34"/>
          <p:cNvGrpSpPr/>
          <p:nvPr/>
        </p:nvGrpSpPr>
        <p:grpSpPr>
          <a:xfrm>
            <a:off x="1878499" y="3306909"/>
            <a:ext cx="1067190" cy="1387773"/>
            <a:chOff x="-3443650" y="1961050"/>
            <a:chExt cx="1390475" cy="1871575"/>
          </a:xfrm>
        </p:grpSpPr>
        <p:sp>
          <p:nvSpPr>
            <p:cNvPr id="1049" name="Google Shape;1049;p34"/>
            <p:cNvSpPr/>
            <p:nvPr/>
          </p:nvSpPr>
          <p:spPr>
            <a:xfrm>
              <a:off x="-3436475" y="2901400"/>
              <a:ext cx="1375525" cy="923875"/>
            </a:xfrm>
            <a:custGeom>
              <a:rect b="b" l="l" r="r" t="t"/>
              <a:pathLst>
                <a:path extrusionOk="0" h="36955" w="55021">
                  <a:moveTo>
                    <a:pt x="18464" y="1"/>
                  </a:moveTo>
                  <a:cubicBezTo>
                    <a:pt x="18464" y="1"/>
                    <a:pt x="20495" y="5170"/>
                    <a:pt x="19941" y="8862"/>
                  </a:cubicBezTo>
                  <a:cubicBezTo>
                    <a:pt x="19386" y="12555"/>
                    <a:pt x="17356" y="14586"/>
                    <a:pt x="12925" y="16801"/>
                  </a:cubicBezTo>
                  <a:cubicBezTo>
                    <a:pt x="8493" y="19017"/>
                    <a:pt x="1478" y="22156"/>
                    <a:pt x="739" y="24371"/>
                  </a:cubicBezTo>
                  <a:cubicBezTo>
                    <a:pt x="1" y="26587"/>
                    <a:pt x="739" y="36954"/>
                    <a:pt x="739" y="36954"/>
                  </a:cubicBezTo>
                  <a:lnTo>
                    <a:pt x="55020" y="36954"/>
                  </a:lnTo>
                  <a:cubicBezTo>
                    <a:pt x="55020" y="36954"/>
                    <a:pt x="53728" y="26218"/>
                    <a:pt x="50959" y="22525"/>
                  </a:cubicBezTo>
                  <a:cubicBezTo>
                    <a:pt x="48189" y="18833"/>
                    <a:pt x="37111" y="15878"/>
                    <a:pt x="33972" y="13848"/>
                  </a:cubicBezTo>
                  <a:cubicBezTo>
                    <a:pt x="30833" y="11818"/>
                    <a:pt x="32127" y="185"/>
                    <a:pt x="32127" y="185"/>
                  </a:cubicBezTo>
                  <a:lnTo>
                    <a:pt x="32127" y="185"/>
                  </a:lnTo>
                  <a:cubicBezTo>
                    <a:pt x="32126" y="185"/>
                    <a:pt x="28604" y="1281"/>
                    <a:pt x="24668" y="1281"/>
                  </a:cubicBezTo>
                  <a:cubicBezTo>
                    <a:pt x="22559" y="1281"/>
                    <a:pt x="20332" y="967"/>
                    <a:pt x="184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3443650" y="2894075"/>
              <a:ext cx="1390475" cy="938550"/>
            </a:xfrm>
            <a:custGeom>
              <a:rect b="b" l="l" r="r" t="t"/>
              <a:pathLst>
                <a:path extrusionOk="0" h="37542" w="55619">
                  <a:moveTo>
                    <a:pt x="19270" y="860"/>
                  </a:moveTo>
                  <a:lnTo>
                    <a:pt x="19270" y="860"/>
                  </a:lnTo>
                  <a:cubicBezTo>
                    <a:pt x="21048" y="1619"/>
                    <a:pt x="23062" y="1876"/>
                    <a:pt x="24973" y="1876"/>
                  </a:cubicBezTo>
                  <a:cubicBezTo>
                    <a:pt x="28136" y="1876"/>
                    <a:pt x="31017" y="1172"/>
                    <a:pt x="32079" y="880"/>
                  </a:cubicBezTo>
                  <a:lnTo>
                    <a:pt x="32079" y="880"/>
                  </a:lnTo>
                  <a:cubicBezTo>
                    <a:pt x="31874" y="3057"/>
                    <a:pt x="31166" y="12487"/>
                    <a:pt x="34101" y="14386"/>
                  </a:cubicBezTo>
                  <a:cubicBezTo>
                    <a:pt x="35240" y="15123"/>
                    <a:pt x="37341" y="15956"/>
                    <a:pt x="39776" y="16918"/>
                  </a:cubicBezTo>
                  <a:cubicBezTo>
                    <a:pt x="44008" y="18594"/>
                    <a:pt x="49276" y="20679"/>
                    <a:pt x="51011" y="22994"/>
                  </a:cubicBezTo>
                  <a:cubicBezTo>
                    <a:pt x="53434" y="26223"/>
                    <a:pt x="54731" y="35132"/>
                    <a:pt x="54975" y="36956"/>
                  </a:cubicBezTo>
                  <a:lnTo>
                    <a:pt x="1300" y="36956"/>
                  </a:lnTo>
                  <a:lnTo>
                    <a:pt x="1300" y="36955"/>
                  </a:lnTo>
                  <a:cubicBezTo>
                    <a:pt x="1191" y="35309"/>
                    <a:pt x="658" y="26697"/>
                    <a:pt x="1305" y="24757"/>
                  </a:cubicBezTo>
                  <a:cubicBezTo>
                    <a:pt x="1902" y="22961"/>
                    <a:pt x="7390" y="20277"/>
                    <a:pt x="11394" y="18317"/>
                  </a:cubicBezTo>
                  <a:cubicBezTo>
                    <a:pt x="12078" y="17982"/>
                    <a:pt x="12735" y="17661"/>
                    <a:pt x="13343" y="17357"/>
                  </a:cubicBezTo>
                  <a:cubicBezTo>
                    <a:pt x="18094" y="14982"/>
                    <a:pt x="19971" y="12847"/>
                    <a:pt x="20517" y="9198"/>
                  </a:cubicBezTo>
                  <a:cubicBezTo>
                    <a:pt x="20964" y="6224"/>
                    <a:pt x="19800" y="2395"/>
                    <a:pt x="19270" y="860"/>
                  </a:cubicBezTo>
                  <a:close/>
                  <a:moveTo>
                    <a:pt x="18751" y="0"/>
                  </a:moveTo>
                  <a:cubicBezTo>
                    <a:pt x="18560" y="0"/>
                    <a:pt x="18400" y="196"/>
                    <a:pt x="18479" y="400"/>
                  </a:cubicBezTo>
                  <a:cubicBezTo>
                    <a:pt x="18500" y="451"/>
                    <a:pt x="20476" y="5542"/>
                    <a:pt x="19939" y="9112"/>
                  </a:cubicBezTo>
                  <a:cubicBezTo>
                    <a:pt x="19426" y="12538"/>
                    <a:pt x="17632" y="14559"/>
                    <a:pt x="13082" y="16833"/>
                  </a:cubicBezTo>
                  <a:cubicBezTo>
                    <a:pt x="12474" y="17137"/>
                    <a:pt x="11819" y="17458"/>
                    <a:pt x="11138" y="17791"/>
                  </a:cubicBezTo>
                  <a:cubicBezTo>
                    <a:pt x="6585" y="20020"/>
                    <a:pt x="1425" y="22544"/>
                    <a:pt x="750" y="24572"/>
                  </a:cubicBezTo>
                  <a:cubicBezTo>
                    <a:pt x="1" y="26817"/>
                    <a:pt x="704" y="36844"/>
                    <a:pt x="735" y="37268"/>
                  </a:cubicBezTo>
                  <a:cubicBezTo>
                    <a:pt x="745" y="37422"/>
                    <a:pt x="873" y="37540"/>
                    <a:pt x="1026" y="37541"/>
                  </a:cubicBezTo>
                  <a:lnTo>
                    <a:pt x="55307" y="37541"/>
                  </a:lnTo>
                  <a:lnTo>
                    <a:pt x="55307" y="37540"/>
                  </a:lnTo>
                  <a:cubicBezTo>
                    <a:pt x="55483" y="37540"/>
                    <a:pt x="55619" y="37387"/>
                    <a:pt x="55598" y="37213"/>
                  </a:cubicBezTo>
                  <a:cubicBezTo>
                    <a:pt x="55544" y="36772"/>
                    <a:pt x="54264" y="26355"/>
                    <a:pt x="51480" y="22643"/>
                  </a:cubicBezTo>
                  <a:cubicBezTo>
                    <a:pt x="49645" y="20196"/>
                    <a:pt x="44291" y="18078"/>
                    <a:pt x="39990" y="16375"/>
                  </a:cubicBezTo>
                  <a:cubicBezTo>
                    <a:pt x="37586" y="15424"/>
                    <a:pt x="35510" y="14601"/>
                    <a:pt x="34418" y="13895"/>
                  </a:cubicBezTo>
                  <a:cubicBezTo>
                    <a:pt x="31467" y="11985"/>
                    <a:pt x="32691" y="626"/>
                    <a:pt x="32704" y="511"/>
                  </a:cubicBezTo>
                  <a:cubicBezTo>
                    <a:pt x="32724" y="332"/>
                    <a:pt x="32582" y="186"/>
                    <a:pt x="32414" y="186"/>
                  </a:cubicBezTo>
                  <a:cubicBezTo>
                    <a:pt x="32386" y="186"/>
                    <a:pt x="32356" y="190"/>
                    <a:pt x="32327" y="200"/>
                  </a:cubicBezTo>
                  <a:cubicBezTo>
                    <a:pt x="32273" y="215"/>
                    <a:pt x="28793" y="1276"/>
                    <a:pt x="24940" y="1276"/>
                  </a:cubicBezTo>
                  <a:cubicBezTo>
                    <a:pt x="22872" y="1276"/>
                    <a:pt x="20696" y="970"/>
                    <a:pt x="18885" y="34"/>
                  </a:cubicBezTo>
                  <a:cubicBezTo>
                    <a:pt x="18841" y="11"/>
                    <a:pt x="18795" y="0"/>
                    <a:pt x="18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3252950" y="3320800"/>
              <a:ext cx="961050" cy="504475"/>
            </a:xfrm>
            <a:custGeom>
              <a:rect b="b" l="l" r="r" t="t"/>
              <a:pathLst>
                <a:path extrusionOk="0" h="20179" w="38442">
                  <a:moveTo>
                    <a:pt x="33321" y="1"/>
                  </a:moveTo>
                  <a:cubicBezTo>
                    <a:pt x="31507" y="4298"/>
                    <a:pt x="27120" y="12410"/>
                    <a:pt x="19855" y="12410"/>
                  </a:cubicBezTo>
                  <a:cubicBezTo>
                    <a:pt x="19413" y="12410"/>
                    <a:pt x="18961" y="12380"/>
                    <a:pt x="18499" y="12317"/>
                  </a:cubicBezTo>
                  <a:cubicBezTo>
                    <a:pt x="10518" y="11239"/>
                    <a:pt x="6356" y="4122"/>
                    <a:pt x="4719" y="455"/>
                  </a:cubicBezTo>
                  <a:cubicBezTo>
                    <a:pt x="3710" y="952"/>
                    <a:pt x="2607" y="1486"/>
                    <a:pt x="1498" y="2038"/>
                  </a:cubicBezTo>
                  <a:cubicBezTo>
                    <a:pt x="3423" y="7873"/>
                    <a:pt x="1646" y="15326"/>
                    <a:pt x="1" y="20178"/>
                  </a:cubicBezTo>
                  <a:lnTo>
                    <a:pt x="38442" y="20178"/>
                  </a:lnTo>
                  <a:cubicBezTo>
                    <a:pt x="37889" y="18996"/>
                    <a:pt x="37439" y="17639"/>
                    <a:pt x="37222" y="16120"/>
                  </a:cubicBezTo>
                  <a:cubicBezTo>
                    <a:pt x="36595" y="11726"/>
                    <a:pt x="37014" y="5091"/>
                    <a:pt x="37304" y="1667"/>
                  </a:cubicBezTo>
                  <a:cubicBezTo>
                    <a:pt x="36003" y="1082"/>
                    <a:pt x="34639" y="526"/>
                    <a:pt x="33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3261450" y="3313500"/>
              <a:ext cx="978450" cy="519125"/>
            </a:xfrm>
            <a:custGeom>
              <a:rect b="b" l="l" r="r" t="t"/>
              <a:pathLst>
                <a:path extrusionOk="0" h="20765" w="39138">
                  <a:moveTo>
                    <a:pt x="33818" y="670"/>
                  </a:moveTo>
                  <a:cubicBezTo>
                    <a:pt x="34908" y="1107"/>
                    <a:pt x="36144" y="1610"/>
                    <a:pt x="37334" y="2141"/>
                  </a:cubicBezTo>
                  <a:cubicBezTo>
                    <a:pt x="37038" y="5722"/>
                    <a:pt x="36656" y="12145"/>
                    <a:pt x="37272" y="16454"/>
                  </a:cubicBezTo>
                  <a:cubicBezTo>
                    <a:pt x="37457" y="17737"/>
                    <a:pt x="37813" y="18989"/>
                    <a:pt x="38330" y="20179"/>
                  </a:cubicBezTo>
                  <a:lnTo>
                    <a:pt x="748" y="20179"/>
                  </a:lnTo>
                  <a:lnTo>
                    <a:pt x="748" y="20178"/>
                  </a:lnTo>
                  <a:cubicBezTo>
                    <a:pt x="2419" y="15128"/>
                    <a:pt x="3946" y="8120"/>
                    <a:pt x="2193" y="2481"/>
                  </a:cubicBezTo>
                  <a:cubicBezTo>
                    <a:pt x="2841" y="2158"/>
                    <a:pt x="3484" y="1844"/>
                    <a:pt x="4106" y="1540"/>
                  </a:cubicBezTo>
                  <a:lnTo>
                    <a:pt x="4917" y="1141"/>
                  </a:lnTo>
                  <a:cubicBezTo>
                    <a:pt x="6783" y="5204"/>
                    <a:pt x="10984" y="11843"/>
                    <a:pt x="18799" y="12900"/>
                  </a:cubicBezTo>
                  <a:cubicBezTo>
                    <a:pt x="19204" y="12954"/>
                    <a:pt x="19652" y="12989"/>
                    <a:pt x="20134" y="12989"/>
                  </a:cubicBezTo>
                  <a:cubicBezTo>
                    <a:pt x="23766" y="12989"/>
                    <a:pt x="29372" y="11014"/>
                    <a:pt x="33818" y="670"/>
                  </a:cubicBezTo>
                  <a:close/>
                  <a:moveTo>
                    <a:pt x="33662" y="1"/>
                  </a:moveTo>
                  <a:cubicBezTo>
                    <a:pt x="33548" y="1"/>
                    <a:pt x="33440" y="68"/>
                    <a:pt x="33392" y="179"/>
                  </a:cubicBezTo>
                  <a:cubicBezTo>
                    <a:pt x="29051" y="10462"/>
                    <a:pt x="23615" y="12403"/>
                    <a:pt x="20124" y="12403"/>
                  </a:cubicBezTo>
                  <a:cubicBezTo>
                    <a:pt x="19674" y="12403"/>
                    <a:pt x="19257" y="12371"/>
                    <a:pt x="18878" y="12320"/>
                  </a:cubicBezTo>
                  <a:cubicBezTo>
                    <a:pt x="11164" y="11278"/>
                    <a:pt x="7076" y="4546"/>
                    <a:pt x="5326" y="627"/>
                  </a:cubicBezTo>
                  <a:cubicBezTo>
                    <a:pt x="5278" y="518"/>
                    <a:pt x="5171" y="454"/>
                    <a:pt x="5060" y="454"/>
                  </a:cubicBezTo>
                  <a:cubicBezTo>
                    <a:pt x="5017" y="454"/>
                    <a:pt x="4972" y="464"/>
                    <a:pt x="4931" y="484"/>
                  </a:cubicBezTo>
                  <a:lnTo>
                    <a:pt x="3849" y="1014"/>
                  </a:lnTo>
                  <a:cubicBezTo>
                    <a:pt x="3153" y="1355"/>
                    <a:pt x="2431" y="1708"/>
                    <a:pt x="1708" y="2069"/>
                  </a:cubicBezTo>
                  <a:cubicBezTo>
                    <a:pt x="1577" y="2134"/>
                    <a:pt x="1514" y="2284"/>
                    <a:pt x="1561" y="2422"/>
                  </a:cubicBezTo>
                  <a:cubicBezTo>
                    <a:pt x="3431" y="8093"/>
                    <a:pt x="1779" y="15316"/>
                    <a:pt x="64" y="20378"/>
                  </a:cubicBezTo>
                  <a:cubicBezTo>
                    <a:pt x="1" y="20567"/>
                    <a:pt x="141" y="20763"/>
                    <a:pt x="342" y="20764"/>
                  </a:cubicBezTo>
                  <a:lnTo>
                    <a:pt x="38782" y="20764"/>
                  </a:lnTo>
                  <a:cubicBezTo>
                    <a:pt x="38996" y="20764"/>
                    <a:pt x="39138" y="20541"/>
                    <a:pt x="39047" y="20347"/>
                  </a:cubicBezTo>
                  <a:cubicBezTo>
                    <a:pt x="38447" y="19066"/>
                    <a:pt x="38044" y="17729"/>
                    <a:pt x="37851" y="16372"/>
                  </a:cubicBezTo>
                  <a:cubicBezTo>
                    <a:pt x="37232" y="12035"/>
                    <a:pt x="37637" y="5496"/>
                    <a:pt x="37934" y="1983"/>
                  </a:cubicBezTo>
                  <a:cubicBezTo>
                    <a:pt x="37945" y="1859"/>
                    <a:pt x="37876" y="1743"/>
                    <a:pt x="37762" y="1692"/>
                  </a:cubicBezTo>
                  <a:cubicBezTo>
                    <a:pt x="36408" y="1082"/>
                    <a:pt x="34983" y="505"/>
                    <a:pt x="33769" y="21"/>
                  </a:cubicBezTo>
                  <a:cubicBezTo>
                    <a:pt x="33734" y="8"/>
                    <a:pt x="33698" y="1"/>
                    <a:pt x="33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3242625" y="2176150"/>
              <a:ext cx="872425" cy="916700"/>
            </a:xfrm>
            <a:custGeom>
              <a:rect b="b" l="l" r="r" t="t"/>
              <a:pathLst>
                <a:path extrusionOk="0" h="36668" w="34897">
                  <a:moveTo>
                    <a:pt x="16567" y="0"/>
                  </a:moveTo>
                  <a:cubicBezTo>
                    <a:pt x="11730" y="0"/>
                    <a:pt x="7283" y="1153"/>
                    <a:pt x="6094" y="3347"/>
                  </a:cubicBezTo>
                  <a:cubicBezTo>
                    <a:pt x="3694" y="7778"/>
                    <a:pt x="5356" y="15532"/>
                    <a:pt x="3140" y="19778"/>
                  </a:cubicBezTo>
                  <a:cubicBezTo>
                    <a:pt x="925" y="24026"/>
                    <a:pt x="1" y="29750"/>
                    <a:pt x="1479" y="31965"/>
                  </a:cubicBezTo>
                  <a:cubicBezTo>
                    <a:pt x="1479" y="31965"/>
                    <a:pt x="2586" y="34733"/>
                    <a:pt x="6648" y="35287"/>
                  </a:cubicBezTo>
                  <a:cubicBezTo>
                    <a:pt x="6828" y="35312"/>
                    <a:pt x="6997" y="35324"/>
                    <a:pt x="7155" y="35324"/>
                  </a:cubicBezTo>
                  <a:cubicBezTo>
                    <a:pt x="10560" y="35324"/>
                    <a:pt x="9252" y="29876"/>
                    <a:pt x="20820" y="29480"/>
                  </a:cubicBezTo>
                  <a:cubicBezTo>
                    <a:pt x="20993" y="29474"/>
                    <a:pt x="21159" y="29471"/>
                    <a:pt x="21319" y="29471"/>
                  </a:cubicBezTo>
                  <a:cubicBezTo>
                    <a:pt x="28995" y="29471"/>
                    <a:pt x="20902" y="36218"/>
                    <a:pt x="22710" y="36579"/>
                  </a:cubicBezTo>
                  <a:cubicBezTo>
                    <a:pt x="22981" y="36633"/>
                    <a:pt x="23312" y="36668"/>
                    <a:pt x="23686" y="36668"/>
                  </a:cubicBezTo>
                  <a:cubicBezTo>
                    <a:pt x="25868" y="36668"/>
                    <a:pt x="29553" y="35502"/>
                    <a:pt x="31758" y="30303"/>
                  </a:cubicBezTo>
                  <a:cubicBezTo>
                    <a:pt x="34342" y="24211"/>
                    <a:pt x="34897" y="8701"/>
                    <a:pt x="29542" y="3716"/>
                  </a:cubicBezTo>
                  <a:cubicBezTo>
                    <a:pt x="26839" y="1199"/>
                    <a:pt x="21500" y="0"/>
                    <a:pt x="16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3112550" y="2101700"/>
              <a:ext cx="611200" cy="952150"/>
            </a:xfrm>
            <a:custGeom>
              <a:rect b="b" l="l" r="r" t="t"/>
              <a:pathLst>
                <a:path extrusionOk="0" h="38086" w="24448">
                  <a:moveTo>
                    <a:pt x="11977" y="1"/>
                  </a:moveTo>
                  <a:cubicBezTo>
                    <a:pt x="10511" y="1"/>
                    <a:pt x="8941" y="284"/>
                    <a:pt x="7284" y="947"/>
                  </a:cubicBezTo>
                  <a:cubicBezTo>
                    <a:pt x="7284" y="947"/>
                    <a:pt x="4162" y="1727"/>
                    <a:pt x="2082" y="7450"/>
                  </a:cubicBezTo>
                  <a:cubicBezTo>
                    <a:pt x="1" y="13171"/>
                    <a:pt x="1622" y="28212"/>
                    <a:pt x="2924" y="29773"/>
                  </a:cubicBezTo>
                  <a:cubicBezTo>
                    <a:pt x="4224" y="31333"/>
                    <a:pt x="8546" y="37821"/>
                    <a:pt x="12707" y="38082"/>
                  </a:cubicBezTo>
                  <a:cubicBezTo>
                    <a:pt x="12743" y="38084"/>
                    <a:pt x="12779" y="38085"/>
                    <a:pt x="12816" y="38085"/>
                  </a:cubicBezTo>
                  <a:cubicBezTo>
                    <a:pt x="15531" y="38085"/>
                    <a:pt x="22021" y="32114"/>
                    <a:pt x="23047" y="29035"/>
                  </a:cubicBezTo>
                  <a:cubicBezTo>
                    <a:pt x="24087" y="25914"/>
                    <a:pt x="24448" y="11871"/>
                    <a:pt x="23668" y="8490"/>
                  </a:cubicBezTo>
                  <a:cubicBezTo>
                    <a:pt x="23030" y="5725"/>
                    <a:pt x="18563" y="1"/>
                    <a:pt x="11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3119225" y="2094500"/>
              <a:ext cx="625900" cy="966625"/>
            </a:xfrm>
            <a:custGeom>
              <a:rect b="b" l="l" r="r" t="t"/>
              <a:pathLst>
                <a:path extrusionOk="0" h="38665" w="25036">
                  <a:moveTo>
                    <a:pt x="12247" y="587"/>
                  </a:moveTo>
                  <a:cubicBezTo>
                    <a:pt x="14056" y="587"/>
                    <a:pt x="15826" y="1025"/>
                    <a:pt x="17498" y="1899"/>
                  </a:cubicBezTo>
                  <a:cubicBezTo>
                    <a:pt x="21068" y="3765"/>
                    <a:pt x="23244" y="7083"/>
                    <a:pt x="23650" y="8843"/>
                  </a:cubicBezTo>
                  <a:cubicBezTo>
                    <a:pt x="24455" y="12324"/>
                    <a:pt x="24036" y="26233"/>
                    <a:pt x="23036" y="29229"/>
                  </a:cubicBezTo>
                  <a:cubicBezTo>
                    <a:pt x="21980" y="32397"/>
                    <a:pt x="15577" y="38080"/>
                    <a:pt x="13090" y="38080"/>
                  </a:cubicBezTo>
                  <a:cubicBezTo>
                    <a:pt x="13057" y="38080"/>
                    <a:pt x="13024" y="38079"/>
                    <a:pt x="12993" y="38077"/>
                  </a:cubicBezTo>
                  <a:cubicBezTo>
                    <a:pt x="9547" y="37861"/>
                    <a:pt x="5893" y="33090"/>
                    <a:pt x="4138" y="30798"/>
                  </a:cubicBezTo>
                  <a:cubicBezTo>
                    <a:pt x="3843" y="30412"/>
                    <a:pt x="3598" y="30094"/>
                    <a:pt x="3415" y="29874"/>
                  </a:cubicBezTo>
                  <a:cubicBezTo>
                    <a:pt x="2298" y="28533"/>
                    <a:pt x="503" y="13670"/>
                    <a:pt x="2623" y="7838"/>
                  </a:cubicBezTo>
                  <a:cubicBezTo>
                    <a:pt x="4616" y="2358"/>
                    <a:pt x="7593" y="1526"/>
                    <a:pt x="7623" y="1518"/>
                  </a:cubicBezTo>
                  <a:lnTo>
                    <a:pt x="7624" y="1519"/>
                  </a:lnTo>
                  <a:cubicBezTo>
                    <a:pt x="7636" y="1516"/>
                    <a:pt x="7648" y="1512"/>
                    <a:pt x="7660" y="1508"/>
                  </a:cubicBezTo>
                  <a:cubicBezTo>
                    <a:pt x="9193" y="893"/>
                    <a:pt x="10734" y="587"/>
                    <a:pt x="12247" y="587"/>
                  </a:cubicBezTo>
                  <a:close/>
                  <a:moveTo>
                    <a:pt x="12246" y="1"/>
                  </a:moveTo>
                  <a:cubicBezTo>
                    <a:pt x="10666" y="1"/>
                    <a:pt x="9058" y="319"/>
                    <a:pt x="7458" y="957"/>
                  </a:cubicBezTo>
                  <a:cubicBezTo>
                    <a:pt x="7148" y="1043"/>
                    <a:pt x="4117" y="2018"/>
                    <a:pt x="2073" y="7637"/>
                  </a:cubicBezTo>
                  <a:cubicBezTo>
                    <a:pt x="1" y="13336"/>
                    <a:pt x="1520" y="28515"/>
                    <a:pt x="2964" y="30249"/>
                  </a:cubicBezTo>
                  <a:cubicBezTo>
                    <a:pt x="3144" y="30464"/>
                    <a:pt x="3383" y="30777"/>
                    <a:pt x="3673" y="31154"/>
                  </a:cubicBezTo>
                  <a:cubicBezTo>
                    <a:pt x="5481" y="33515"/>
                    <a:pt x="9244" y="38429"/>
                    <a:pt x="12956" y="38661"/>
                  </a:cubicBezTo>
                  <a:cubicBezTo>
                    <a:pt x="12995" y="38663"/>
                    <a:pt x="13036" y="38665"/>
                    <a:pt x="13076" y="38665"/>
                  </a:cubicBezTo>
                  <a:cubicBezTo>
                    <a:pt x="15970" y="38665"/>
                    <a:pt x="22548" y="32545"/>
                    <a:pt x="23591" y="29415"/>
                  </a:cubicBezTo>
                  <a:cubicBezTo>
                    <a:pt x="24606" y="26368"/>
                    <a:pt x="25035" y="12244"/>
                    <a:pt x="24219" y="8712"/>
                  </a:cubicBezTo>
                  <a:cubicBezTo>
                    <a:pt x="23790" y="6843"/>
                    <a:pt x="21502" y="3334"/>
                    <a:pt x="17767" y="1381"/>
                  </a:cubicBezTo>
                  <a:cubicBezTo>
                    <a:pt x="16009" y="462"/>
                    <a:pt x="14148" y="1"/>
                    <a:pt x="1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2927150"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2886000" y="2799500"/>
              <a:ext cx="184875" cy="32050"/>
            </a:xfrm>
            <a:custGeom>
              <a:rect b="b" l="l" r="r" t="t"/>
              <a:pathLst>
                <a:path extrusionOk="0" h="1282" w="7395">
                  <a:moveTo>
                    <a:pt x="335" y="1"/>
                  </a:moveTo>
                  <a:cubicBezTo>
                    <a:pt x="232" y="1"/>
                    <a:pt x="133" y="54"/>
                    <a:pt x="79" y="151"/>
                  </a:cubicBezTo>
                  <a:cubicBezTo>
                    <a:pt x="0" y="291"/>
                    <a:pt x="50" y="470"/>
                    <a:pt x="192" y="549"/>
                  </a:cubicBezTo>
                  <a:cubicBezTo>
                    <a:pt x="270" y="593"/>
                    <a:pt x="1529" y="1281"/>
                    <a:pt x="3548" y="1281"/>
                  </a:cubicBezTo>
                  <a:cubicBezTo>
                    <a:pt x="4577" y="1281"/>
                    <a:pt x="5806" y="1102"/>
                    <a:pt x="7175" y="566"/>
                  </a:cubicBezTo>
                  <a:cubicBezTo>
                    <a:pt x="7323" y="506"/>
                    <a:pt x="7395" y="338"/>
                    <a:pt x="7337" y="189"/>
                  </a:cubicBezTo>
                  <a:cubicBezTo>
                    <a:pt x="7291" y="73"/>
                    <a:pt x="7181" y="2"/>
                    <a:pt x="7064" y="2"/>
                  </a:cubicBezTo>
                  <a:cubicBezTo>
                    <a:pt x="7030" y="2"/>
                    <a:pt x="6995" y="8"/>
                    <a:pt x="6962" y="21"/>
                  </a:cubicBezTo>
                  <a:cubicBezTo>
                    <a:pt x="5684" y="521"/>
                    <a:pt x="4533" y="687"/>
                    <a:pt x="3568" y="687"/>
                  </a:cubicBezTo>
                  <a:cubicBezTo>
                    <a:pt x="1675" y="687"/>
                    <a:pt x="496" y="48"/>
                    <a:pt x="477" y="38"/>
                  </a:cubicBezTo>
                  <a:cubicBezTo>
                    <a:pt x="432" y="13"/>
                    <a:pt x="38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2866575" y="2652775"/>
              <a:ext cx="137700" cy="94525"/>
            </a:xfrm>
            <a:custGeom>
              <a:rect b="b" l="l" r="r" t="t"/>
              <a:pathLst>
                <a:path extrusionOk="0" h="3781" w="5508">
                  <a:moveTo>
                    <a:pt x="1112" y="0"/>
                  </a:moveTo>
                  <a:cubicBezTo>
                    <a:pt x="1008" y="0"/>
                    <a:pt x="908" y="56"/>
                    <a:pt x="854" y="153"/>
                  </a:cubicBezTo>
                  <a:cubicBezTo>
                    <a:pt x="766" y="316"/>
                    <a:pt x="1" y="1779"/>
                    <a:pt x="294" y="2703"/>
                  </a:cubicBezTo>
                  <a:cubicBezTo>
                    <a:pt x="382" y="2979"/>
                    <a:pt x="559" y="3192"/>
                    <a:pt x="808" y="3316"/>
                  </a:cubicBezTo>
                  <a:cubicBezTo>
                    <a:pt x="1175" y="3499"/>
                    <a:pt x="1871" y="3780"/>
                    <a:pt x="2700" y="3780"/>
                  </a:cubicBezTo>
                  <a:cubicBezTo>
                    <a:pt x="3333" y="3780"/>
                    <a:pt x="4040" y="3617"/>
                    <a:pt x="4735" y="3120"/>
                  </a:cubicBezTo>
                  <a:cubicBezTo>
                    <a:pt x="5102" y="2859"/>
                    <a:pt x="5318" y="2517"/>
                    <a:pt x="5378" y="2105"/>
                  </a:cubicBezTo>
                  <a:cubicBezTo>
                    <a:pt x="5508" y="1214"/>
                    <a:pt x="4824" y="323"/>
                    <a:pt x="4795" y="285"/>
                  </a:cubicBezTo>
                  <a:cubicBezTo>
                    <a:pt x="4738" y="211"/>
                    <a:pt x="4652" y="172"/>
                    <a:pt x="4564" y="172"/>
                  </a:cubicBezTo>
                  <a:cubicBezTo>
                    <a:pt x="4502" y="172"/>
                    <a:pt x="4438" y="192"/>
                    <a:pt x="4385" y="234"/>
                  </a:cubicBezTo>
                  <a:cubicBezTo>
                    <a:pt x="4258" y="333"/>
                    <a:pt x="4235" y="516"/>
                    <a:pt x="4333" y="644"/>
                  </a:cubicBezTo>
                  <a:cubicBezTo>
                    <a:pt x="4339" y="651"/>
                    <a:pt x="4894" y="1379"/>
                    <a:pt x="4799" y="2023"/>
                  </a:cubicBezTo>
                  <a:cubicBezTo>
                    <a:pt x="4762" y="2272"/>
                    <a:pt x="4629" y="2477"/>
                    <a:pt x="4395" y="2644"/>
                  </a:cubicBezTo>
                  <a:cubicBezTo>
                    <a:pt x="3817" y="3056"/>
                    <a:pt x="3225" y="3193"/>
                    <a:pt x="2693" y="3193"/>
                  </a:cubicBezTo>
                  <a:cubicBezTo>
                    <a:pt x="1985" y="3193"/>
                    <a:pt x="1384" y="2950"/>
                    <a:pt x="1069" y="2793"/>
                  </a:cubicBezTo>
                  <a:cubicBezTo>
                    <a:pt x="961" y="2739"/>
                    <a:pt x="893" y="2654"/>
                    <a:pt x="852" y="2527"/>
                  </a:cubicBezTo>
                  <a:cubicBezTo>
                    <a:pt x="666" y="1943"/>
                    <a:pt x="1163" y="816"/>
                    <a:pt x="1370" y="430"/>
                  </a:cubicBezTo>
                  <a:cubicBezTo>
                    <a:pt x="1445" y="289"/>
                    <a:pt x="1392" y="112"/>
                    <a:pt x="1250" y="36"/>
                  </a:cubicBezTo>
                  <a:cubicBezTo>
                    <a:pt x="1206" y="12"/>
                    <a:pt x="1159"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3041150" y="2458300"/>
              <a:ext cx="174100" cy="82250"/>
            </a:xfrm>
            <a:custGeom>
              <a:rect b="b" l="l" r="r" t="t"/>
              <a:pathLst>
                <a:path extrusionOk="0" h="3290" w="6964">
                  <a:moveTo>
                    <a:pt x="4123" y="0"/>
                  </a:moveTo>
                  <a:cubicBezTo>
                    <a:pt x="3707" y="0"/>
                    <a:pt x="3251" y="67"/>
                    <a:pt x="2759" y="232"/>
                  </a:cubicBezTo>
                  <a:cubicBezTo>
                    <a:pt x="134" y="1111"/>
                    <a:pt x="0" y="3290"/>
                    <a:pt x="0" y="3290"/>
                  </a:cubicBezTo>
                  <a:cubicBezTo>
                    <a:pt x="0" y="3290"/>
                    <a:pt x="1602" y="1255"/>
                    <a:pt x="3026" y="1233"/>
                  </a:cubicBezTo>
                  <a:cubicBezTo>
                    <a:pt x="3035" y="1232"/>
                    <a:pt x="3045" y="1232"/>
                    <a:pt x="3055" y="1232"/>
                  </a:cubicBezTo>
                  <a:cubicBezTo>
                    <a:pt x="4007" y="1232"/>
                    <a:pt x="5224" y="1937"/>
                    <a:pt x="6067" y="1937"/>
                  </a:cubicBezTo>
                  <a:cubicBezTo>
                    <a:pt x="6482" y="1937"/>
                    <a:pt x="6806" y="1765"/>
                    <a:pt x="6963" y="1255"/>
                  </a:cubicBezTo>
                  <a:cubicBezTo>
                    <a:pt x="6963" y="1255"/>
                    <a:pt x="5921" y="0"/>
                    <a:pt x="4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2748150" y="2459200"/>
              <a:ext cx="176575" cy="76700"/>
            </a:xfrm>
            <a:custGeom>
              <a:rect b="b" l="l" r="r" t="t"/>
              <a:pathLst>
                <a:path extrusionOk="0" h="3068" w="7063">
                  <a:moveTo>
                    <a:pt x="2980" y="0"/>
                  </a:moveTo>
                  <a:cubicBezTo>
                    <a:pt x="1049" y="0"/>
                    <a:pt x="0" y="1414"/>
                    <a:pt x="0" y="1414"/>
                  </a:cubicBezTo>
                  <a:cubicBezTo>
                    <a:pt x="173" y="1884"/>
                    <a:pt x="476" y="2048"/>
                    <a:pt x="855" y="2048"/>
                  </a:cubicBezTo>
                  <a:cubicBezTo>
                    <a:pt x="1709" y="2048"/>
                    <a:pt x="2945" y="1215"/>
                    <a:pt x="3930" y="1177"/>
                  </a:cubicBezTo>
                  <a:cubicBezTo>
                    <a:pt x="3949" y="1176"/>
                    <a:pt x="3969" y="1176"/>
                    <a:pt x="3989" y="1176"/>
                  </a:cubicBezTo>
                  <a:cubicBezTo>
                    <a:pt x="5400" y="1176"/>
                    <a:pt x="7063" y="3068"/>
                    <a:pt x="7063" y="3068"/>
                  </a:cubicBezTo>
                  <a:cubicBezTo>
                    <a:pt x="7063" y="3068"/>
                    <a:pt x="6811" y="898"/>
                    <a:pt x="4142" y="163"/>
                  </a:cubicBezTo>
                  <a:cubicBezTo>
                    <a:pt x="3725" y="49"/>
                    <a:pt x="3338" y="0"/>
                    <a:pt x="2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3270300" y="2064450"/>
              <a:ext cx="406200" cy="946250"/>
            </a:xfrm>
            <a:custGeom>
              <a:rect b="b" l="l" r="r" t="t"/>
              <a:pathLst>
                <a:path extrusionOk="0" h="37850" w="16248">
                  <a:moveTo>
                    <a:pt x="14659" y="0"/>
                  </a:moveTo>
                  <a:cubicBezTo>
                    <a:pt x="13633" y="0"/>
                    <a:pt x="11992" y="411"/>
                    <a:pt x="9417" y="1906"/>
                  </a:cubicBezTo>
                  <a:cubicBezTo>
                    <a:pt x="3693" y="5230"/>
                    <a:pt x="4985" y="11507"/>
                    <a:pt x="4616" y="17232"/>
                  </a:cubicBezTo>
                  <a:cubicBezTo>
                    <a:pt x="4247" y="22954"/>
                    <a:pt x="1" y="28308"/>
                    <a:pt x="1477" y="33848"/>
                  </a:cubicBezTo>
                  <a:cubicBezTo>
                    <a:pt x="2304" y="36947"/>
                    <a:pt x="3535" y="37849"/>
                    <a:pt x="4394" y="37849"/>
                  </a:cubicBezTo>
                  <a:cubicBezTo>
                    <a:pt x="5071" y="37849"/>
                    <a:pt x="5517" y="37290"/>
                    <a:pt x="5354" y="36802"/>
                  </a:cubicBezTo>
                  <a:cubicBezTo>
                    <a:pt x="4985" y="35693"/>
                    <a:pt x="3324" y="27756"/>
                    <a:pt x="6094" y="22585"/>
                  </a:cubicBezTo>
                  <a:cubicBezTo>
                    <a:pt x="8862" y="17415"/>
                    <a:pt x="7939" y="11692"/>
                    <a:pt x="9786" y="8738"/>
                  </a:cubicBezTo>
                  <a:cubicBezTo>
                    <a:pt x="10770" y="7162"/>
                    <a:pt x="12542" y="6795"/>
                    <a:pt x="13982" y="6795"/>
                  </a:cubicBezTo>
                  <a:cubicBezTo>
                    <a:pt x="15242" y="6795"/>
                    <a:pt x="16248" y="7077"/>
                    <a:pt x="16248" y="7077"/>
                  </a:cubicBezTo>
                  <a:lnTo>
                    <a:pt x="16248" y="614"/>
                  </a:lnTo>
                  <a:cubicBezTo>
                    <a:pt x="16248" y="614"/>
                    <a:pt x="15913" y="0"/>
                    <a:pt x="14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3262850" y="2057175"/>
              <a:ext cx="406100" cy="960825"/>
            </a:xfrm>
            <a:custGeom>
              <a:rect b="b" l="l" r="r" t="t"/>
              <a:pathLst>
                <a:path extrusionOk="0" h="38433" w="16244">
                  <a:moveTo>
                    <a:pt x="14351" y="585"/>
                  </a:moveTo>
                  <a:cubicBezTo>
                    <a:pt x="15196" y="585"/>
                    <a:pt x="15552" y="885"/>
                    <a:pt x="15657" y="1002"/>
                  </a:cubicBezTo>
                  <a:lnTo>
                    <a:pt x="15657" y="6997"/>
                  </a:lnTo>
                  <a:cubicBezTo>
                    <a:pt x="15238" y="6909"/>
                    <a:pt x="14509" y="6787"/>
                    <a:pt x="13670" y="6787"/>
                  </a:cubicBezTo>
                  <a:cubicBezTo>
                    <a:pt x="12161" y="6787"/>
                    <a:pt x="10297" y="7181"/>
                    <a:pt x="9239" y="8874"/>
                  </a:cubicBezTo>
                  <a:cubicBezTo>
                    <a:pt x="8365" y="10273"/>
                    <a:pt x="8098" y="12201"/>
                    <a:pt x="7788" y="14436"/>
                  </a:cubicBezTo>
                  <a:cubicBezTo>
                    <a:pt x="7428" y="17029"/>
                    <a:pt x="7020" y="19970"/>
                    <a:pt x="5537" y="22738"/>
                  </a:cubicBezTo>
                  <a:cubicBezTo>
                    <a:pt x="2733" y="27970"/>
                    <a:pt x="4363" y="35937"/>
                    <a:pt x="4779" y="37185"/>
                  </a:cubicBezTo>
                  <a:cubicBezTo>
                    <a:pt x="4825" y="37325"/>
                    <a:pt x="4781" y="37488"/>
                    <a:pt x="4659" y="37619"/>
                  </a:cubicBezTo>
                  <a:cubicBezTo>
                    <a:pt x="4522" y="37768"/>
                    <a:pt x="4322" y="37847"/>
                    <a:pt x="4097" y="37847"/>
                  </a:cubicBezTo>
                  <a:cubicBezTo>
                    <a:pt x="4016" y="37847"/>
                    <a:pt x="3932" y="37837"/>
                    <a:pt x="3847" y="37816"/>
                  </a:cubicBezTo>
                  <a:cubicBezTo>
                    <a:pt x="3401" y="37705"/>
                    <a:pt x="2277" y="37120"/>
                    <a:pt x="1462" y="34063"/>
                  </a:cubicBezTo>
                  <a:cubicBezTo>
                    <a:pt x="613" y="30877"/>
                    <a:pt x="1700" y="27777"/>
                    <a:pt x="2852" y="24495"/>
                  </a:cubicBezTo>
                  <a:cubicBezTo>
                    <a:pt x="3641" y="22247"/>
                    <a:pt x="4456" y="19922"/>
                    <a:pt x="4611" y="17541"/>
                  </a:cubicBezTo>
                  <a:cubicBezTo>
                    <a:pt x="4681" y="16437"/>
                    <a:pt x="4692" y="15302"/>
                    <a:pt x="4701" y="14203"/>
                  </a:cubicBezTo>
                  <a:cubicBezTo>
                    <a:pt x="4743" y="9498"/>
                    <a:pt x="4782" y="5054"/>
                    <a:pt x="9265" y="2450"/>
                  </a:cubicBezTo>
                  <a:cubicBezTo>
                    <a:pt x="11815" y="970"/>
                    <a:pt x="13396" y="585"/>
                    <a:pt x="14351" y="585"/>
                  </a:cubicBezTo>
                  <a:close/>
                  <a:moveTo>
                    <a:pt x="14372" y="0"/>
                  </a:moveTo>
                  <a:cubicBezTo>
                    <a:pt x="13290" y="0"/>
                    <a:pt x="11590" y="425"/>
                    <a:pt x="8972" y="1944"/>
                  </a:cubicBezTo>
                  <a:cubicBezTo>
                    <a:pt x="4200" y="4716"/>
                    <a:pt x="4158" y="9536"/>
                    <a:pt x="4116" y="14198"/>
                  </a:cubicBezTo>
                  <a:cubicBezTo>
                    <a:pt x="4107" y="15288"/>
                    <a:pt x="4097" y="16416"/>
                    <a:pt x="4027" y="17503"/>
                  </a:cubicBezTo>
                  <a:cubicBezTo>
                    <a:pt x="3878" y="19805"/>
                    <a:pt x="3076" y="22090"/>
                    <a:pt x="2300" y="24302"/>
                  </a:cubicBezTo>
                  <a:cubicBezTo>
                    <a:pt x="1170" y="27523"/>
                    <a:pt x="1" y="30854"/>
                    <a:pt x="897" y="34214"/>
                  </a:cubicBezTo>
                  <a:cubicBezTo>
                    <a:pt x="1761" y="37451"/>
                    <a:pt x="3028" y="38216"/>
                    <a:pt x="3706" y="38384"/>
                  </a:cubicBezTo>
                  <a:cubicBezTo>
                    <a:pt x="3835" y="38416"/>
                    <a:pt x="3967" y="38433"/>
                    <a:pt x="4100" y="38433"/>
                  </a:cubicBezTo>
                  <a:cubicBezTo>
                    <a:pt x="4485" y="38433"/>
                    <a:pt x="4839" y="38288"/>
                    <a:pt x="5090" y="38015"/>
                  </a:cubicBezTo>
                  <a:cubicBezTo>
                    <a:pt x="5358" y="37725"/>
                    <a:pt x="5451" y="37345"/>
                    <a:pt x="5335" y="36999"/>
                  </a:cubicBezTo>
                  <a:cubicBezTo>
                    <a:pt x="4931" y="35788"/>
                    <a:pt x="3348" y="28065"/>
                    <a:pt x="6053" y="23013"/>
                  </a:cubicBezTo>
                  <a:cubicBezTo>
                    <a:pt x="7586" y="20153"/>
                    <a:pt x="8001" y="17158"/>
                    <a:pt x="8368" y="14515"/>
                  </a:cubicBezTo>
                  <a:cubicBezTo>
                    <a:pt x="8669" y="12348"/>
                    <a:pt x="8929" y="10476"/>
                    <a:pt x="9736" y="9183"/>
                  </a:cubicBezTo>
                  <a:cubicBezTo>
                    <a:pt x="10648" y="7724"/>
                    <a:pt x="12323" y="7382"/>
                    <a:pt x="13693" y="7382"/>
                  </a:cubicBezTo>
                  <a:cubicBezTo>
                    <a:pt x="14888" y="7382"/>
                    <a:pt x="15851" y="7643"/>
                    <a:pt x="15872" y="7648"/>
                  </a:cubicBezTo>
                  <a:cubicBezTo>
                    <a:pt x="15898" y="7656"/>
                    <a:pt x="15925" y="7660"/>
                    <a:pt x="15951" y="7660"/>
                  </a:cubicBezTo>
                  <a:cubicBezTo>
                    <a:pt x="16014" y="7660"/>
                    <a:pt x="16076" y="7639"/>
                    <a:pt x="16127" y="7600"/>
                  </a:cubicBezTo>
                  <a:cubicBezTo>
                    <a:pt x="16200" y="7544"/>
                    <a:pt x="16243" y="7458"/>
                    <a:pt x="16243" y="7368"/>
                  </a:cubicBezTo>
                  <a:lnTo>
                    <a:pt x="16243" y="905"/>
                  </a:lnTo>
                  <a:cubicBezTo>
                    <a:pt x="16243" y="856"/>
                    <a:pt x="16230" y="809"/>
                    <a:pt x="16207" y="765"/>
                  </a:cubicBezTo>
                  <a:cubicBezTo>
                    <a:pt x="16182" y="719"/>
                    <a:pt x="15939" y="307"/>
                    <a:pt x="15222" y="107"/>
                  </a:cubicBezTo>
                  <a:cubicBezTo>
                    <a:pt x="14994" y="43"/>
                    <a:pt x="14714" y="0"/>
                    <a:pt x="14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3081050" y="1968350"/>
              <a:ext cx="905875" cy="1141550"/>
            </a:xfrm>
            <a:custGeom>
              <a:rect b="b" l="l" r="r" t="t"/>
              <a:pathLst>
                <a:path extrusionOk="0" h="45662" w="36235">
                  <a:moveTo>
                    <a:pt x="12114" y="0"/>
                  </a:moveTo>
                  <a:cubicBezTo>
                    <a:pt x="11900" y="0"/>
                    <a:pt x="11677" y="9"/>
                    <a:pt x="11447" y="27"/>
                  </a:cubicBezTo>
                  <a:cubicBezTo>
                    <a:pt x="4431" y="581"/>
                    <a:pt x="0" y="4274"/>
                    <a:pt x="1293" y="7043"/>
                  </a:cubicBezTo>
                  <a:cubicBezTo>
                    <a:pt x="2585" y="9813"/>
                    <a:pt x="8678" y="10921"/>
                    <a:pt x="8678" y="10921"/>
                  </a:cubicBezTo>
                  <a:lnTo>
                    <a:pt x="9602" y="11290"/>
                  </a:lnTo>
                  <a:cubicBezTo>
                    <a:pt x="9569" y="10977"/>
                    <a:pt x="9559" y="10663"/>
                    <a:pt x="9571" y="10349"/>
                  </a:cubicBezTo>
                  <a:cubicBezTo>
                    <a:pt x="9973" y="10162"/>
                    <a:pt x="10490" y="10001"/>
                    <a:pt x="11081" y="10001"/>
                  </a:cubicBezTo>
                  <a:cubicBezTo>
                    <a:pt x="11949" y="10001"/>
                    <a:pt x="12977" y="10349"/>
                    <a:pt x="14032" y="11474"/>
                  </a:cubicBezTo>
                  <a:cubicBezTo>
                    <a:pt x="16802" y="14429"/>
                    <a:pt x="18954" y="19400"/>
                    <a:pt x="18832" y="24029"/>
                  </a:cubicBezTo>
                  <a:cubicBezTo>
                    <a:pt x="18648" y="31045"/>
                    <a:pt x="22156" y="33630"/>
                    <a:pt x="22156" y="36584"/>
                  </a:cubicBezTo>
                  <a:cubicBezTo>
                    <a:pt x="22156" y="39537"/>
                    <a:pt x="16986" y="43230"/>
                    <a:pt x="15877" y="44155"/>
                  </a:cubicBezTo>
                  <a:cubicBezTo>
                    <a:pt x="14677" y="45159"/>
                    <a:pt x="20257" y="45662"/>
                    <a:pt x="20888" y="45662"/>
                  </a:cubicBezTo>
                  <a:cubicBezTo>
                    <a:pt x="20903" y="45662"/>
                    <a:pt x="20915" y="45661"/>
                    <a:pt x="20924" y="45661"/>
                  </a:cubicBezTo>
                  <a:cubicBezTo>
                    <a:pt x="26875" y="45292"/>
                    <a:pt x="30833" y="41409"/>
                    <a:pt x="33313" y="36224"/>
                  </a:cubicBezTo>
                  <a:cubicBezTo>
                    <a:pt x="36234" y="30117"/>
                    <a:pt x="33295" y="25321"/>
                    <a:pt x="31388" y="19598"/>
                  </a:cubicBezTo>
                  <a:cubicBezTo>
                    <a:pt x="30279" y="16275"/>
                    <a:pt x="30464" y="10182"/>
                    <a:pt x="26033" y="5197"/>
                  </a:cubicBezTo>
                  <a:cubicBezTo>
                    <a:pt x="23255" y="2072"/>
                    <a:pt x="17939" y="254"/>
                    <a:pt x="13584" y="150"/>
                  </a:cubicBezTo>
                  <a:cubicBezTo>
                    <a:pt x="13136" y="54"/>
                    <a:pt x="12648" y="0"/>
                    <a:pt x="12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3065450" y="1961050"/>
              <a:ext cx="885200" cy="1156125"/>
            </a:xfrm>
            <a:custGeom>
              <a:rect b="b" l="l" r="r" t="t"/>
              <a:pathLst>
                <a:path extrusionOk="0" h="46245" w="35408">
                  <a:moveTo>
                    <a:pt x="11482" y="586"/>
                  </a:moveTo>
                  <a:cubicBezTo>
                    <a:pt x="11981" y="586"/>
                    <a:pt x="12468" y="635"/>
                    <a:pt x="12953" y="735"/>
                  </a:cubicBezTo>
                  <a:cubicBezTo>
                    <a:pt x="16811" y="827"/>
                    <a:pt x="22285" y="2413"/>
                    <a:pt x="25191" y="5684"/>
                  </a:cubicBezTo>
                  <a:cubicBezTo>
                    <a:pt x="28360" y="9248"/>
                    <a:pt x="29125" y="13374"/>
                    <a:pt x="29739" y="16688"/>
                  </a:cubicBezTo>
                  <a:cubicBezTo>
                    <a:pt x="29975" y="17959"/>
                    <a:pt x="30179" y="19057"/>
                    <a:pt x="30487" y="19983"/>
                  </a:cubicBezTo>
                  <a:cubicBezTo>
                    <a:pt x="30829" y="21009"/>
                    <a:pt x="31206" y="22011"/>
                    <a:pt x="31571" y="22980"/>
                  </a:cubicBezTo>
                  <a:cubicBezTo>
                    <a:pt x="33217" y="27354"/>
                    <a:pt x="34772" y="31485"/>
                    <a:pt x="32425" y="36390"/>
                  </a:cubicBezTo>
                  <a:cubicBezTo>
                    <a:pt x="29640" y="42215"/>
                    <a:pt x="25554" y="45334"/>
                    <a:pt x="20283" y="45660"/>
                  </a:cubicBezTo>
                  <a:cubicBezTo>
                    <a:pt x="20256" y="45662"/>
                    <a:pt x="20223" y="45663"/>
                    <a:pt x="20185" y="45663"/>
                  </a:cubicBezTo>
                  <a:cubicBezTo>
                    <a:pt x="19313" y="45663"/>
                    <a:pt x="15622" y="45190"/>
                    <a:pt x="15375" y="44743"/>
                  </a:cubicBezTo>
                  <a:cubicBezTo>
                    <a:pt x="15375" y="44743"/>
                    <a:pt x="15386" y="44717"/>
                    <a:pt x="15441" y="44671"/>
                  </a:cubicBezTo>
                  <a:cubicBezTo>
                    <a:pt x="15568" y="44567"/>
                    <a:pt x="15746" y="44425"/>
                    <a:pt x="15966" y="44252"/>
                  </a:cubicBezTo>
                  <a:cubicBezTo>
                    <a:pt x="17719" y="42870"/>
                    <a:pt x="21826" y="39632"/>
                    <a:pt x="21826" y="36875"/>
                  </a:cubicBezTo>
                  <a:cubicBezTo>
                    <a:pt x="21826" y="35666"/>
                    <a:pt x="21274" y="34524"/>
                    <a:pt x="20636" y="33205"/>
                  </a:cubicBezTo>
                  <a:cubicBezTo>
                    <a:pt x="19635" y="31134"/>
                    <a:pt x="18390" y="28557"/>
                    <a:pt x="18501" y="24329"/>
                  </a:cubicBezTo>
                  <a:cubicBezTo>
                    <a:pt x="18616" y="19932"/>
                    <a:pt x="16655" y="14802"/>
                    <a:pt x="13622" y="11567"/>
                  </a:cubicBezTo>
                  <a:cubicBezTo>
                    <a:pt x="12491" y="10361"/>
                    <a:pt x="11378" y="10003"/>
                    <a:pt x="10456" y="10003"/>
                  </a:cubicBezTo>
                  <a:cubicBezTo>
                    <a:pt x="9790" y="10003"/>
                    <a:pt x="9225" y="10189"/>
                    <a:pt x="8824" y="10378"/>
                  </a:cubicBezTo>
                  <a:cubicBezTo>
                    <a:pt x="8724" y="10424"/>
                    <a:pt x="8659" y="10522"/>
                    <a:pt x="8655" y="10632"/>
                  </a:cubicBezTo>
                  <a:cubicBezTo>
                    <a:pt x="8649" y="10805"/>
                    <a:pt x="8649" y="10973"/>
                    <a:pt x="8654" y="11137"/>
                  </a:cubicBezTo>
                  <a:lnTo>
                    <a:pt x="8164" y="10941"/>
                  </a:lnTo>
                  <a:cubicBezTo>
                    <a:pt x="8145" y="10934"/>
                    <a:pt x="8127" y="10928"/>
                    <a:pt x="8107" y="10925"/>
                  </a:cubicBezTo>
                  <a:cubicBezTo>
                    <a:pt x="8048" y="10914"/>
                    <a:pt x="2148" y="9811"/>
                    <a:pt x="934" y="7212"/>
                  </a:cubicBezTo>
                  <a:cubicBezTo>
                    <a:pt x="616" y="6530"/>
                    <a:pt x="689" y="5756"/>
                    <a:pt x="1147" y="4972"/>
                  </a:cubicBezTo>
                  <a:cubicBezTo>
                    <a:pt x="2239" y="3096"/>
                    <a:pt x="5662" y="1020"/>
                    <a:pt x="10846" y="612"/>
                  </a:cubicBezTo>
                  <a:cubicBezTo>
                    <a:pt x="11061" y="595"/>
                    <a:pt x="11273" y="586"/>
                    <a:pt x="11482" y="586"/>
                  </a:cubicBezTo>
                  <a:close/>
                  <a:moveTo>
                    <a:pt x="11483" y="0"/>
                  </a:moveTo>
                  <a:cubicBezTo>
                    <a:pt x="11259" y="0"/>
                    <a:pt x="11031" y="9"/>
                    <a:pt x="10800" y="28"/>
                  </a:cubicBezTo>
                  <a:cubicBezTo>
                    <a:pt x="6129" y="396"/>
                    <a:pt x="2046" y="2265"/>
                    <a:pt x="640" y="4677"/>
                  </a:cubicBezTo>
                  <a:cubicBezTo>
                    <a:pt x="82" y="5634"/>
                    <a:pt x="1" y="6596"/>
                    <a:pt x="404" y="7458"/>
                  </a:cubicBezTo>
                  <a:cubicBezTo>
                    <a:pt x="1712" y="10262"/>
                    <a:pt x="7452" y="11397"/>
                    <a:pt x="7972" y="11495"/>
                  </a:cubicBezTo>
                  <a:lnTo>
                    <a:pt x="8868" y="11853"/>
                  </a:lnTo>
                  <a:cubicBezTo>
                    <a:pt x="8905" y="11868"/>
                    <a:pt x="8941" y="11874"/>
                    <a:pt x="8977" y="11874"/>
                  </a:cubicBezTo>
                  <a:cubicBezTo>
                    <a:pt x="9143" y="11874"/>
                    <a:pt x="9287" y="11731"/>
                    <a:pt x="9268" y="11550"/>
                  </a:cubicBezTo>
                  <a:cubicBezTo>
                    <a:pt x="9243" y="11312"/>
                    <a:pt x="9232" y="11073"/>
                    <a:pt x="9235" y="10834"/>
                  </a:cubicBezTo>
                  <a:cubicBezTo>
                    <a:pt x="9590" y="10689"/>
                    <a:pt x="10002" y="10584"/>
                    <a:pt x="10455" y="10584"/>
                  </a:cubicBezTo>
                  <a:cubicBezTo>
                    <a:pt x="11270" y="10584"/>
                    <a:pt x="12216" y="10922"/>
                    <a:pt x="13194" y="11966"/>
                  </a:cubicBezTo>
                  <a:cubicBezTo>
                    <a:pt x="16131" y="15098"/>
                    <a:pt x="18027" y="20059"/>
                    <a:pt x="17916" y="24314"/>
                  </a:cubicBezTo>
                  <a:cubicBezTo>
                    <a:pt x="17801" y="28683"/>
                    <a:pt x="19080" y="31331"/>
                    <a:pt x="20108" y="33459"/>
                  </a:cubicBezTo>
                  <a:cubicBezTo>
                    <a:pt x="20740" y="34766"/>
                    <a:pt x="21239" y="35799"/>
                    <a:pt x="21239" y="36876"/>
                  </a:cubicBezTo>
                  <a:cubicBezTo>
                    <a:pt x="21239" y="39349"/>
                    <a:pt x="17144" y="42578"/>
                    <a:pt x="15602" y="43794"/>
                  </a:cubicBezTo>
                  <a:cubicBezTo>
                    <a:pt x="15378" y="43970"/>
                    <a:pt x="15195" y="44115"/>
                    <a:pt x="15065" y="44223"/>
                  </a:cubicBezTo>
                  <a:cubicBezTo>
                    <a:pt x="14731" y="44503"/>
                    <a:pt x="14775" y="44779"/>
                    <a:pt x="14829" y="44919"/>
                  </a:cubicBezTo>
                  <a:cubicBezTo>
                    <a:pt x="15255" y="45983"/>
                    <a:pt x="20213" y="46244"/>
                    <a:pt x="20316" y="46244"/>
                  </a:cubicBezTo>
                  <a:lnTo>
                    <a:pt x="20319" y="46244"/>
                  </a:lnTo>
                  <a:cubicBezTo>
                    <a:pt x="25741" y="45909"/>
                    <a:pt x="30109" y="42588"/>
                    <a:pt x="32953" y="36643"/>
                  </a:cubicBezTo>
                  <a:cubicBezTo>
                    <a:pt x="35407" y="31513"/>
                    <a:pt x="33810" y="27268"/>
                    <a:pt x="32119" y="22774"/>
                  </a:cubicBezTo>
                  <a:cubicBezTo>
                    <a:pt x="31755" y="21811"/>
                    <a:pt x="31380" y="20813"/>
                    <a:pt x="31041" y="19797"/>
                  </a:cubicBezTo>
                  <a:cubicBezTo>
                    <a:pt x="30747" y="18911"/>
                    <a:pt x="30547" y="17832"/>
                    <a:pt x="30315" y="16581"/>
                  </a:cubicBezTo>
                  <a:cubicBezTo>
                    <a:pt x="29686" y="13195"/>
                    <a:pt x="28905" y="8981"/>
                    <a:pt x="25627" y="5295"/>
                  </a:cubicBezTo>
                  <a:cubicBezTo>
                    <a:pt x="22606" y="1895"/>
                    <a:pt x="16947" y="244"/>
                    <a:pt x="13022" y="156"/>
                  </a:cubicBezTo>
                  <a:cubicBezTo>
                    <a:pt x="12534" y="53"/>
                    <a:pt x="12018" y="0"/>
                    <a:pt x="11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2500250" y="3002925"/>
              <a:ext cx="44550" cy="44275"/>
            </a:xfrm>
            <a:custGeom>
              <a:rect b="b" l="l" r="r" t="t"/>
              <a:pathLst>
                <a:path extrusionOk="0" h="1771" w="1782">
                  <a:moveTo>
                    <a:pt x="1448" y="0"/>
                  </a:moveTo>
                  <a:cubicBezTo>
                    <a:pt x="1348" y="0"/>
                    <a:pt x="1252" y="51"/>
                    <a:pt x="1197" y="142"/>
                  </a:cubicBezTo>
                  <a:cubicBezTo>
                    <a:pt x="940" y="567"/>
                    <a:pt x="609" y="942"/>
                    <a:pt x="219" y="1248"/>
                  </a:cubicBezTo>
                  <a:cubicBezTo>
                    <a:pt x="0" y="1420"/>
                    <a:pt x="123" y="1770"/>
                    <a:pt x="399" y="1770"/>
                  </a:cubicBezTo>
                  <a:cubicBezTo>
                    <a:pt x="400" y="1770"/>
                    <a:pt x="400" y="1770"/>
                    <a:pt x="400" y="1770"/>
                  </a:cubicBezTo>
                  <a:cubicBezTo>
                    <a:pt x="467" y="1770"/>
                    <a:pt x="530" y="1748"/>
                    <a:pt x="582" y="1708"/>
                  </a:cubicBezTo>
                  <a:cubicBezTo>
                    <a:pt x="1027" y="1357"/>
                    <a:pt x="1406" y="929"/>
                    <a:pt x="1698" y="444"/>
                  </a:cubicBezTo>
                  <a:cubicBezTo>
                    <a:pt x="1782" y="305"/>
                    <a:pt x="1737" y="126"/>
                    <a:pt x="1598" y="42"/>
                  </a:cubicBezTo>
                  <a:cubicBezTo>
                    <a:pt x="1551" y="14"/>
                    <a:pt x="1499" y="0"/>
                    <a:pt x="1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2927225" y="2100600"/>
              <a:ext cx="491575" cy="851725"/>
            </a:xfrm>
            <a:custGeom>
              <a:rect b="b" l="l" r="r" t="t"/>
              <a:pathLst>
                <a:path extrusionOk="0" h="34069" w="19663">
                  <a:moveTo>
                    <a:pt x="3381" y="0"/>
                  </a:moveTo>
                  <a:cubicBezTo>
                    <a:pt x="2748" y="0"/>
                    <a:pt x="2169" y="128"/>
                    <a:pt x="1656" y="384"/>
                  </a:cubicBezTo>
                  <a:cubicBezTo>
                    <a:pt x="586" y="919"/>
                    <a:pt x="38" y="1570"/>
                    <a:pt x="25" y="2318"/>
                  </a:cubicBezTo>
                  <a:cubicBezTo>
                    <a:pt x="1" y="3839"/>
                    <a:pt x="2289" y="5097"/>
                    <a:pt x="2386" y="5149"/>
                  </a:cubicBezTo>
                  <a:cubicBezTo>
                    <a:pt x="2432" y="5174"/>
                    <a:pt x="2481" y="5186"/>
                    <a:pt x="2530" y="5186"/>
                  </a:cubicBezTo>
                  <a:cubicBezTo>
                    <a:pt x="2633" y="5186"/>
                    <a:pt x="2734" y="5131"/>
                    <a:pt x="2787" y="5034"/>
                  </a:cubicBezTo>
                  <a:cubicBezTo>
                    <a:pt x="2865" y="4890"/>
                    <a:pt x="2810" y="4711"/>
                    <a:pt x="2665" y="4635"/>
                  </a:cubicBezTo>
                  <a:cubicBezTo>
                    <a:pt x="2088" y="4321"/>
                    <a:pt x="594" y="3296"/>
                    <a:pt x="610" y="2327"/>
                  </a:cubicBezTo>
                  <a:cubicBezTo>
                    <a:pt x="618" y="1814"/>
                    <a:pt x="1058" y="1337"/>
                    <a:pt x="1917" y="907"/>
                  </a:cubicBezTo>
                  <a:cubicBezTo>
                    <a:pt x="2347" y="692"/>
                    <a:pt x="2839" y="585"/>
                    <a:pt x="3381" y="585"/>
                  </a:cubicBezTo>
                  <a:cubicBezTo>
                    <a:pt x="4089" y="585"/>
                    <a:pt x="4882" y="768"/>
                    <a:pt x="5734" y="1131"/>
                  </a:cubicBezTo>
                  <a:cubicBezTo>
                    <a:pt x="9105" y="2569"/>
                    <a:pt x="12602" y="6449"/>
                    <a:pt x="13693" y="9964"/>
                  </a:cubicBezTo>
                  <a:cubicBezTo>
                    <a:pt x="14414" y="12289"/>
                    <a:pt x="14572" y="14777"/>
                    <a:pt x="14725" y="17182"/>
                  </a:cubicBezTo>
                  <a:cubicBezTo>
                    <a:pt x="14923" y="20317"/>
                    <a:pt x="15111" y="23280"/>
                    <a:pt x="16487" y="25714"/>
                  </a:cubicBezTo>
                  <a:cubicBezTo>
                    <a:pt x="17096" y="26793"/>
                    <a:pt x="19076" y="30561"/>
                    <a:pt x="18947" y="33765"/>
                  </a:cubicBezTo>
                  <a:cubicBezTo>
                    <a:pt x="18941" y="33926"/>
                    <a:pt x="19066" y="34063"/>
                    <a:pt x="19229" y="34069"/>
                  </a:cubicBezTo>
                  <a:lnTo>
                    <a:pt x="19239" y="34069"/>
                  </a:lnTo>
                  <a:cubicBezTo>
                    <a:pt x="19397" y="34069"/>
                    <a:pt x="19526" y="33944"/>
                    <a:pt x="19532" y="33788"/>
                  </a:cubicBezTo>
                  <a:cubicBezTo>
                    <a:pt x="19663" y="30522"/>
                    <a:pt x="17802" y="26853"/>
                    <a:pt x="16997" y="25426"/>
                  </a:cubicBezTo>
                  <a:cubicBezTo>
                    <a:pt x="15687" y="23109"/>
                    <a:pt x="15504" y="20212"/>
                    <a:pt x="15309" y="17145"/>
                  </a:cubicBezTo>
                  <a:cubicBezTo>
                    <a:pt x="15154" y="14705"/>
                    <a:pt x="14994" y="12182"/>
                    <a:pt x="14252" y="9790"/>
                  </a:cubicBezTo>
                  <a:cubicBezTo>
                    <a:pt x="13116" y="6131"/>
                    <a:pt x="9476" y="2090"/>
                    <a:pt x="5964" y="593"/>
                  </a:cubicBezTo>
                  <a:cubicBezTo>
                    <a:pt x="5039" y="198"/>
                    <a:pt x="4169" y="0"/>
                    <a:pt x="3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2958525" y="2043000"/>
              <a:ext cx="685450" cy="916500"/>
            </a:xfrm>
            <a:custGeom>
              <a:rect b="b" l="l" r="r" t="t"/>
              <a:pathLst>
                <a:path extrusionOk="0" h="36660" w="27418">
                  <a:moveTo>
                    <a:pt x="6352" y="1"/>
                  </a:moveTo>
                  <a:cubicBezTo>
                    <a:pt x="4651" y="1"/>
                    <a:pt x="3026" y="434"/>
                    <a:pt x="1751" y="1426"/>
                  </a:cubicBezTo>
                  <a:cubicBezTo>
                    <a:pt x="520" y="2383"/>
                    <a:pt x="0" y="3246"/>
                    <a:pt x="205" y="3991"/>
                  </a:cubicBezTo>
                  <a:cubicBezTo>
                    <a:pt x="240" y="4121"/>
                    <a:pt x="358" y="4207"/>
                    <a:pt x="487" y="4207"/>
                  </a:cubicBezTo>
                  <a:cubicBezTo>
                    <a:pt x="512" y="4207"/>
                    <a:pt x="538" y="4204"/>
                    <a:pt x="563" y="4197"/>
                  </a:cubicBezTo>
                  <a:cubicBezTo>
                    <a:pt x="720" y="4154"/>
                    <a:pt x="812" y="3992"/>
                    <a:pt x="769" y="3837"/>
                  </a:cubicBezTo>
                  <a:cubicBezTo>
                    <a:pt x="635" y="3348"/>
                    <a:pt x="1098" y="2675"/>
                    <a:pt x="2111" y="1888"/>
                  </a:cubicBezTo>
                  <a:cubicBezTo>
                    <a:pt x="3288" y="972"/>
                    <a:pt x="4792" y="571"/>
                    <a:pt x="6371" y="571"/>
                  </a:cubicBezTo>
                  <a:cubicBezTo>
                    <a:pt x="9261" y="571"/>
                    <a:pt x="12406" y="1913"/>
                    <a:pt x="14273" y="3889"/>
                  </a:cubicBezTo>
                  <a:cubicBezTo>
                    <a:pt x="17030" y="6809"/>
                    <a:pt x="18387" y="10399"/>
                    <a:pt x="18809" y="15896"/>
                  </a:cubicBezTo>
                  <a:cubicBezTo>
                    <a:pt x="19169" y="20573"/>
                    <a:pt x="19876" y="23692"/>
                    <a:pt x="22574" y="26775"/>
                  </a:cubicBezTo>
                  <a:cubicBezTo>
                    <a:pt x="25710" y="30360"/>
                    <a:pt x="26146" y="33178"/>
                    <a:pt x="24032" y="36200"/>
                  </a:cubicBezTo>
                  <a:cubicBezTo>
                    <a:pt x="23895" y="36393"/>
                    <a:pt x="24034" y="36659"/>
                    <a:pt x="24269" y="36659"/>
                  </a:cubicBezTo>
                  <a:cubicBezTo>
                    <a:pt x="24270" y="36659"/>
                    <a:pt x="24270" y="36659"/>
                    <a:pt x="24271" y="36659"/>
                  </a:cubicBezTo>
                  <a:cubicBezTo>
                    <a:pt x="24366" y="36659"/>
                    <a:pt x="24456" y="36613"/>
                    <a:pt x="24510" y="36534"/>
                  </a:cubicBezTo>
                  <a:cubicBezTo>
                    <a:pt x="27418" y="32382"/>
                    <a:pt x="25238" y="28931"/>
                    <a:pt x="23014" y="26389"/>
                  </a:cubicBezTo>
                  <a:cubicBezTo>
                    <a:pt x="20424" y="23429"/>
                    <a:pt x="19744" y="20402"/>
                    <a:pt x="19392" y="15850"/>
                  </a:cubicBezTo>
                  <a:cubicBezTo>
                    <a:pt x="18959" y="10210"/>
                    <a:pt x="17554" y="6511"/>
                    <a:pt x="14698" y="3486"/>
                  </a:cubicBezTo>
                  <a:cubicBezTo>
                    <a:pt x="12733" y="1407"/>
                    <a:pt x="9418" y="1"/>
                    <a:pt x="6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3040050" y="2091050"/>
              <a:ext cx="96150" cy="139175"/>
            </a:xfrm>
            <a:custGeom>
              <a:rect b="b" l="l" r="r" t="t"/>
              <a:pathLst>
                <a:path extrusionOk="0" h="5567" w="3846">
                  <a:moveTo>
                    <a:pt x="1310" y="0"/>
                  </a:moveTo>
                  <a:cubicBezTo>
                    <a:pt x="1240" y="0"/>
                    <a:pt x="1170" y="25"/>
                    <a:pt x="1115" y="75"/>
                  </a:cubicBezTo>
                  <a:cubicBezTo>
                    <a:pt x="328" y="813"/>
                    <a:pt x="1" y="1592"/>
                    <a:pt x="141" y="2392"/>
                  </a:cubicBezTo>
                  <a:cubicBezTo>
                    <a:pt x="471" y="4261"/>
                    <a:pt x="3295" y="5491"/>
                    <a:pt x="3415" y="5542"/>
                  </a:cubicBezTo>
                  <a:cubicBezTo>
                    <a:pt x="3451" y="5559"/>
                    <a:pt x="3490" y="5567"/>
                    <a:pt x="3529" y="5567"/>
                  </a:cubicBezTo>
                  <a:cubicBezTo>
                    <a:pt x="3669" y="5567"/>
                    <a:pt x="3788" y="5469"/>
                    <a:pt x="3816" y="5333"/>
                  </a:cubicBezTo>
                  <a:cubicBezTo>
                    <a:pt x="3845" y="5197"/>
                    <a:pt x="3773" y="5060"/>
                    <a:pt x="3646" y="5005"/>
                  </a:cubicBezTo>
                  <a:cubicBezTo>
                    <a:pt x="3619" y="4993"/>
                    <a:pt x="991" y="3848"/>
                    <a:pt x="718" y="2290"/>
                  </a:cubicBezTo>
                  <a:cubicBezTo>
                    <a:pt x="613" y="1697"/>
                    <a:pt x="882" y="1095"/>
                    <a:pt x="1514" y="502"/>
                  </a:cubicBezTo>
                  <a:cubicBezTo>
                    <a:pt x="1628" y="391"/>
                    <a:pt x="1633" y="210"/>
                    <a:pt x="1524" y="92"/>
                  </a:cubicBezTo>
                  <a:cubicBezTo>
                    <a:pt x="1466" y="31"/>
                    <a:pt x="1388" y="0"/>
                    <a:pt x="1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3122000" y="2958075"/>
              <a:ext cx="53525" cy="52200"/>
            </a:xfrm>
            <a:custGeom>
              <a:rect b="b" l="l" r="r" t="t"/>
              <a:pathLst>
                <a:path extrusionOk="0" h="2088" w="2141">
                  <a:moveTo>
                    <a:pt x="333" y="0"/>
                  </a:moveTo>
                  <a:cubicBezTo>
                    <a:pt x="276" y="0"/>
                    <a:pt x="218" y="17"/>
                    <a:pt x="166" y="53"/>
                  </a:cubicBezTo>
                  <a:cubicBezTo>
                    <a:pt x="34" y="145"/>
                    <a:pt x="0" y="327"/>
                    <a:pt x="93" y="460"/>
                  </a:cubicBezTo>
                  <a:cubicBezTo>
                    <a:pt x="530" y="1090"/>
                    <a:pt x="1056" y="1620"/>
                    <a:pt x="1657" y="2036"/>
                  </a:cubicBezTo>
                  <a:cubicBezTo>
                    <a:pt x="1706" y="2069"/>
                    <a:pt x="1764" y="2088"/>
                    <a:pt x="1823" y="2088"/>
                  </a:cubicBezTo>
                  <a:lnTo>
                    <a:pt x="1823" y="2087"/>
                  </a:lnTo>
                  <a:cubicBezTo>
                    <a:pt x="1824" y="2087"/>
                    <a:pt x="1825" y="2087"/>
                    <a:pt x="1826" y="2087"/>
                  </a:cubicBezTo>
                  <a:cubicBezTo>
                    <a:pt x="1952" y="2087"/>
                    <a:pt x="2065" y="2003"/>
                    <a:pt x="2103" y="1882"/>
                  </a:cubicBezTo>
                  <a:cubicBezTo>
                    <a:pt x="2141" y="1759"/>
                    <a:pt x="2095" y="1627"/>
                    <a:pt x="1990" y="1554"/>
                  </a:cubicBezTo>
                  <a:cubicBezTo>
                    <a:pt x="1447" y="1178"/>
                    <a:pt x="970" y="698"/>
                    <a:pt x="574" y="126"/>
                  </a:cubicBezTo>
                  <a:cubicBezTo>
                    <a:pt x="517" y="44"/>
                    <a:pt x="426"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3180700" y="2677125"/>
              <a:ext cx="54500" cy="254625"/>
            </a:xfrm>
            <a:custGeom>
              <a:rect b="b" l="l" r="r" t="t"/>
              <a:pathLst>
                <a:path extrusionOk="0" h="10185" w="2180">
                  <a:moveTo>
                    <a:pt x="1585" y="1"/>
                  </a:moveTo>
                  <a:cubicBezTo>
                    <a:pt x="1453" y="1"/>
                    <a:pt x="1333" y="92"/>
                    <a:pt x="1301" y="227"/>
                  </a:cubicBezTo>
                  <a:cubicBezTo>
                    <a:pt x="1248" y="456"/>
                    <a:pt x="0" y="5880"/>
                    <a:pt x="1559" y="9997"/>
                  </a:cubicBezTo>
                  <a:cubicBezTo>
                    <a:pt x="1603" y="10109"/>
                    <a:pt x="1711" y="10185"/>
                    <a:pt x="1833" y="10185"/>
                  </a:cubicBezTo>
                  <a:cubicBezTo>
                    <a:pt x="1834" y="10185"/>
                    <a:pt x="1834" y="10185"/>
                    <a:pt x="1835" y="10185"/>
                  </a:cubicBezTo>
                  <a:cubicBezTo>
                    <a:pt x="2039" y="10185"/>
                    <a:pt x="2180" y="9980"/>
                    <a:pt x="2107" y="9789"/>
                  </a:cubicBezTo>
                  <a:cubicBezTo>
                    <a:pt x="612" y="5843"/>
                    <a:pt x="1859" y="415"/>
                    <a:pt x="1871" y="360"/>
                  </a:cubicBezTo>
                  <a:cubicBezTo>
                    <a:pt x="1907" y="204"/>
                    <a:pt x="1810" y="46"/>
                    <a:pt x="1653" y="9"/>
                  </a:cubicBezTo>
                  <a:cubicBezTo>
                    <a:pt x="1630" y="3"/>
                    <a:pt x="1608"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2479100" y="2173475"/>
              <a:ext cx="185450" cy="656825"/>
            </a:xfrm>
            <a:custGeom>
              <a:rect b="b" l="l" r="r" t="t"/>
              <a:pathLst>
                <a:path extrusionOk="0" h="26273" w="7418">
                  <a:moveTo>
                    <a:pt x="334" y="1"/>
                  </a:moveTo>
                  <a:cubicBezTo>
                    <a:pt x="283" y="1"/>
                    <a:pt x="232" y="14"/>
                    <a:pt x="186" y="41"/>
                  </a:cubicBezTo>
                  <a:cubicBezTo>
                    <a:pt x="47" y="123"/>
                    <a:pt x="0" y="301"/>
                    <a:pt x="81" y="440"/>
                  </a:cubicBezTo>
                  <a:cubicBezTo>
                    <a:pt x="1104" y="2171"/>
                    <a:pt x="2400" y="4936"/>
                    <a:pt x="2771" y="8288"/>
                  </a:cubicBezTo>
                  <a:cubicBezTo>
                    <a:pt x="3038" y="10688"/>
                    <a:pt x="2938" y="12536"/>
                    <a:pt x="2858" y="14022"/>
                  </a:cubicBezTo>
                  <a:cubicBezTo>
                    <a:pt x="2713" y="16720"/>
                    <a:pt x="2616" y="18502"/>
                    <a:pt x="4691" y="20820"/>
                  </a:cubicBezTo>
                  <a:cubicBezTo>
                    <a:pt x="6060" y="22350"/>
                    <a:pt x="6820" y="24183"/>
                    <a:pt x="6832" y="25982"/>
                  </a:cubicBezTo>
                  <a:cubicBezTo>
                    <a:pt x="6834" y="26142"/>
                    <a:pt x="6964" y="26272"/>
                    <a:pt x="7124" y="26272"/>
                  </a:cubicBezTo>
                  <a:lnTo>
                    <a:pt x="7127" y="26272"/>
                  </a:lnTo>
                  <a:cubicBezTo>
                    <a:pt x="7288" y="26270"/>
                    <a:pt x="7418" y="26139"/>
                    <a:pt x="7417" y="25978"/>
                  </a:cubicBezTo>
                  <a:cubicBezTo>
                    <a:pt x="7404" y="24035"/>
                    <a:pt x="6591" y="22064"/>
                    <a:pt x="5128" y="20429"/>
                  </a:cubicBezTo>
                  <a:cubicBezTo>
                    <a:pt x="3215" y="18290"/>
                    <a:pt x="3299" y="16695"/>
                    <a:pt x="3442" y="14052"/>
                  </a:cubicBezTo>
                  <a:cubicBezTo>
                    <a:pt x="3524" y="12546"/>
                    <a:pt x="3625" y="10671"/>
                    <a:pt x="3354" y="8221"/>
                  </a:cubicBezTo>
                  <a:cubicBezTo>
                    <a:pt x="2971" y="4769"/>
                    <a:pt x="1636" y="1923"/>
                    <a:pt x="585" y="143"/>
                  </a:cubicBezTo>
                  <a:cubicBezTo>
                    <a:pt x="531" y="51"/>
                    <a:pt x="43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2535250" y="2095550"/>
              <a:ext cx="34500" cy="34550"/>
            </a:xfrm>
            <a:custGeom>
              <a:rect b="b" l="l" r="r" t="t"/>
              <a:pathLst>
                <a:path extrusionOk="0" h="1382" w="1380">
                  <a:moveTo>
                    <a:pt x="324" y="1"/>
                  </a:moveTo>
                  <a:cubicBezTo>
                    <a:pt x="251" y="1"/>
                    <a:pt x="178" y="28"/>
                    <a:pt x="121" y="83"/>
                  </a:cubicBezTo>
                  <a:cubicBezTo>
                    <a:pt x="5" y="194"/>
                    <a:pt x="0" y="379"/>
                    <a:pt x="113" y="496"/>
                  </a:cubicBezTo>
                  <a:cubicBezTo>
                    <a:pt x="116" y="499"/>
                    <a:pt x="375" y="771"/>
                    <a:pt x="768" y="1271"/>
                  </a:cubicBezTo>
                  <a:cubicBezTo>
                    <a:pt x="824" y="1341"/>
                    <a:pt x="909" y="1382"/>
                    <a:pt x="998" y="1382"/>
                  </a:cubicBezTo>
                  <a:cubicBezTo>
                    <a:pt x="1243" y="1382"/>
                    <a:pt x="1379" y="1101"/>
                    <a:pt x="1228" y="908"/>
                  </a:cubicBezTo>
                  <a:cubicBezTo>
                    <a:pt x="815" y="384"/>
                    <a:pt x="546" y="103"/>
                    <a:pt x="535" y="91"/>
                  </a:cubicBezTo>
                  <a:cubicBezTo>
                    <a:pt x="477" y="31"/>
                    <a:pt x="401"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2703562" y="2566200"/>
              <a:ext cx="44250" cy="42600"/>
            </a:xfrm>
            <a:custGeom>
              <a:rect b="b" l="l" r="r" t="t"/>
              <a:pathLst>
                <a:path extrusionOk="0" h="1704" w="1770">
                  <a:moveTo>
                    <a:pt x="918" y="1"/>
                  </a:moveTo>
                  <a:cubicBezTo>
                    <a:pt x="574" y="1"/>
                    <a:pt x="264" y="208"/>
                    <a:pt x="131" y="526"/>
                  </a:cubicBezTo>
                  <a:cubicBezTo>
                    <a:pt x="0" y="844"/>
                    <a:pt x="73" y="1211"/>
                    <a:pt x="316" y="1454"/>
                  </a:cubicBezTo>
                  <a:cubicBezTo>
                    <a:pt x="479" y="1617"/>
                    <a:pt x="698" y="1703"/>
                    <a:pt x="920" y="1703"/>
                  </a:cubicBezTo>
                  <a:cubicBezTo>
                    <a:pt x="1029" y="1703"/>
                    <a:pt x="1140" y="1682"/>
                    <a:pt x="1245" y="1639"/>
                  </a:cubicBezTo>
                  <a:cubicBezTo>
                    <a:pt x="1563" y="1507"/>
                    <a:pt x="1769" y="1197"/>
                    <a:pt x="1769" y="852"/>
                  </a:cubicBezTo>
                  <a:cubicBezTo>
                    <a:pt x="1769" y="382"/>
                    <a:pt x="1389"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34"/>
          <p:cNvSpPr/>
          <p:nvPr/>
        </p:nvSpPr>
        <p:spPr>
          <a:xfrm>
            <a:off x="852876" y="4410498"/>
            <a:ext cx="484635" cy="412483"/>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1039261" y="4516739"/>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1042424" y="4519935"/>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870061" y="3983887"/>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34"/>
          <p:cNvPicPr preferRelativeResize="0"/>
          <p:nvPr/>
        </p:nvPicPr>
        <p:blipFill rotWithShape="1">
          <a:blip r:embed="rId3">
            <a:alphaModFix/>
          </a:blip>
          <a:srcRect b="5222" l="0" r="0" t="0"/>
          <a:stretch/>
        </p:blipFill>
        <p:spPr>
          <a:xfrm>
            <a:off x="3766125" y="3422362"/>
            <a:ext cx="1611748" cy="1613477"/>
          </a:xfrm>
          <a:prstGeom prst="rect">
            <a:avLst/>
          </a:prstGeom>
          <a:noFill/>
          <a:ln>
            <a:noFill/>
          </a:ln>
        </p:spPr>
      </p:pic>
      <p:sp>
        <p:nvSpPr>
          <p:cNvPr id="1079" name="Google Shape;1079;p34"/>
          <p:cNvSpPr/>
          <p:nvPr/>
        </p:nvSpPr>
        <p:spPr>
          <a:xfrm>
            <a:off x="6593851" y="3528973"/>
            <a:ext cx="484635" cy="412483"/>
          </a:xfrm>
          <a:custGeom>
            <a:rect b="b" l="l" r="r" t="t"/>
            <a:pathLst>
              <a:path extrusionOk="0" h="37295" w="44138">
                <a:moveTo>
                  <a:pt x="0" y="1"/>
                </a:moveTo>
                <a:lnTo>
                  <a:pt x="0" y="37295"/>
                </a:lnTo>
                <a:lnTo>
                  <a:pt x="44137" y="37295"/>
                </a:lnTo>
                <a:lnTo>
                  <a:pt x="441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6780236" y="3635214"/>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6783399" y="3638410"/>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6611036" y="3102362"/>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6611026" y="4486736"/>
            <a:ext cx="484635" cy="412483"/>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6797411" y="4592976"/>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6800574" y="4596173"/>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6628211" y="4060125"/>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34"/>
          <p:cNvGrpSpPr/>
          <p:nvPr/>
        </p:nvGrpSpPr>
        <p:grpSpPr>
          <a:xfrm>
            <a:off x="3521056" y="3026135"/>
            <a:ext cx="685684" cy="658259"/>
            <a:chOff x="1310655" y="3360527"/>
            <a:chExt cx="306314" cy="347403"/>
          </a:xfrm>
        </p:grpSpPr>
        <p:sp>
          <p:nvSpPr>
            <p:cNvPr id="1088" name="Google Shape;1088;p34"/>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34"/>
          <p:cNvGrpSpPr/>
          <p:nvPr/>
        </p:nvGrpSpPr>
        <p:grpSpPr>
          <a:xfrm>
            <a:off x="7287842" y="3361081"/>
            <a:ext cx="1258391" cy="1279414"/>
            <a:chOff x="5748295" y="1499833"/>
            <a:chExt cx="323294" cy="356115"/>
          </a:xfrm>
        </p:grpSpPr>
        <p:sp>
          <p:nvSpPr>
            <p:cNvPr id="1094" name="Google Shape;1094;p34"/>
            <p:cNvSpPr/>
            <p:nvPr/>
          </p:nvSpPr>
          <p:spPr>
            <a:xfrm>
              <a:off x="5871276" y="1611474"/>
              <a:ext cx="10581" cy="16252"/>
            </a:xfrm>
            <a:custGeom>
              <a:rect b="b" l="l" r="r" t="t"/>
              <a:pathLst>
                <a:path extrusionOk="0" h="513" w="334">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5938406" y="1611474"/>
              <a:ext cx="10233" cy="16252"/>
            </a:xfrm>
            <a:custGeom>
              <a:rect b="b" l="l" r="r" t="t"/>
              <a:pathLst>
                <a:path extrusionOk="0" h="513" w="323">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5887116" y="1650820"/>
              <a:ext cx="45683" cy="15777"/>
            </a:xfrm>
            <a:custGeom>
              <a:rect b="b" l="l" r="r" t="t"/>
              <a:pathLst>
                <a:path extrusionOk="0" h="498" w="1442">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5748295" y="1499833"/>
              <a:ext cx="323294" cy="355355"/>
            </a:xfrm>
            <a:custGeom>
              <a:rect b="b" l="l" r="r" t="t"/>
              <a:pathLst>
                <a:path extrusionOk="0" h="11217" w="10205">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5865225" y="1594842"/>
              <a:ext cx="22683" cy="12894"/>
            </a:xfrm>
            <a:custGeom>
              <a:rect b="b" l="l" r="r" t="t"/>
              <a:pathLst>
                <a:path extrusionOk="0" h="407" w="716">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5931627" y="1594462"/>
              <a:ext cx="23412" cy="12894"/>
            </a:xfrm>
            <a:custGeom>
              <a:rect b="b" l="l" r="r" t="t"/>
              <a:pathLst>
                <a:path extrusionOk="0" h="407" w="739">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5993846" y="1778586"/>
              <a:ext cx="10613" cy="77363"/>
            </a:xfrm>
            <a:custGeom>
              <a:rect b="b" l="l" r="r" t="t"/>
              <a:pathLst>
                <a:path extrusionOk="0" h="2442" w="335">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5"/>
          <p:cNvSpPr txBox="1"/>
          <p:nvPr>
            <p:ph type="title"/>
          </p:nvPr>
        </p:nvSpPr>
        <p:spPr>
          <a:xfrm>
            <a:off x="484875" y="1735800"/>
            <a:ext cx="42123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Algoritmos</a:t>
            </a:r>
            <a:r>
              <a:rPr lang="en"/>
              <a:t> </a:t>
            </a:r>
            <a:r>
              <a:rPr lang="en"/>
              <a:t>Criptográficos</a:t>
            </a:r>
            <a:r>
              <a:rPr lang="en"/>
              <a:t> de llave </a:t>
            </a:r>
            <a:r>
              <a:rPr lang="en"/>
              <a:t>pública</a:t>
            </a:r>
            <a:endParaRPr/>
          </a:p>
        </p:txBody>
      </p:sp>
      <p:sp>
        <p:nvSpPr>
          <p:cNvPr id="1106" name="Google Shape;1106;p35"/>
          <p:cNvSpPr/>
          <p:nvPr/>
        </p:nvSpPr>
        <p:spPr>
          <a:xfrm>
            <a:off x="4384800" y="1084149"/>
            <a:ext cx="4279065" cy="3330851"/>
          </a:xfrm>
          <a:custGeom>
            <a:rect b="b" l="l" r="r" t="t"/>
            <a:pathLst>
              <a:path extrusionOk="0" h="163217" w="209681">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txBox="1"/>
          <p:nvPr>
            <p:ph idx="1" type="subTitle"/>
          </p:nvPr>
        </p:nvSpPr>
        <p:spPr>
          <a:xfrm>
            <a:off x="876325" y="3087550"/>
            <a:ext cx="29778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grpSp>
        <p:nvGrpSpPr>
          <p:cNvPr id="1108" name="Google Shape;1108;p35"/>
          <p:cNvGrpSpPr/>
          <p:nvPr/>
        </p:nvGrpSpPr>
        <p:grpSpPr>
          <a:xfrm>
            <a:off x="5284228" y="286753"/>
            <a:ext cx="2285012" cy="4128237"/>
            <a:chOff x="2360075" y="238275"/>
            <a:chExt cx="2899025" cy="5237550"/>
          </a:xfrm>
        </p:grpSpPr>
        <p:sp>
          <p:nvSpPr>
            <p:cNvPr id="1109" name="Google Shape;1109;p35"/>
            <p:cNvSpPr/>
            <p:nvPr/>
          </p:nvSpPr>
          <p:spPr>
            <a:xfrm>
              <a:off x="2916925" y="5072950"/>
              <a:ext cx="510100" cy="200000"/>
            </a:xfrm>
            <a:custGeom>
              <a:rect b="b" l="l" r="r" t="t"/>
              <a:pathLst>
                <a:path extrusionOk="0" h="8000" w="20404">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2909600" y="5065825"/>
              <a:ext cx="519075" cy="214225"/>
            </a:xfrm>
            <a:custGeom>
              <a:rect b="b" l="l" r="r" t="t"/>
              <a:pathLst>
                <a:path extrusionOk="0" h="8569" w="20763">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3103675" y="5072950"/>
              <a:ext cx="129500" cy="86050"/>
            </a:xfrm>
            <a:custGeom>
              <a:rect b="b" l="l" r="r" t="t"/>
              <a:pathLst>
                <a:path extrusionOk="0" h="3442" w="518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3096150" y="5065800"/>
              <a:ext cx="145375" cy="100350"/>
            </a:xfrm>
            <a:custGeom>
              <a:rect b="b" l="l" r="r" t="t"/>
              <a:pathLst>
                <a:path extrusionOk="0" h="4014" w="5815">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2929100" y="5195100"/>
              <a:ext cx="491675" cy="77850"/>
            </a:xfrm>
            <a:custGeom>
              <a:rect b="b" l="l" r="r" t="t"/>
              <a:pathLst>
                <a:path extrusionOk="0" h="3114" w="19667">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2921175" y="5187950"/>
              <a:ext cx="506800" cy="92100"/>
            </a:xfrm>
            <a:custGeom>
              <a:rect b="b" l="l" r="r" t="t"/>
              <a:pathLst>
                <a:path extrusionOk="0" h="3684" w="20272">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2526100" y="3075375"/>
              <a:ext cx="732575" cy="2019300"/>
            </a:xfrm>
            <a:custGeom>
              <a:rect b="b" l="l" r="r" t="t"/>
              <a:pathLst>
                <a:path extrusionOk="0" h="80772" w="29303">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2518650" y="3068200"/>
              <a:ext cx="747150" cy="2033625"/>
            </a:xfrm>
            <a:custGeom>
              <a:rect b="b" l="l" r="r" t="t"/>
              <a:pathLst>
                <a:path extrusionOk="0" h="81345" w="29886">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2554425" y="3075375"/>
              <a:ext cx="706175" cy="217325"/>
            </a:xfrm>
            <a:custGeom>
              <a:rect b="b" l="l" r="r" t="t"/>
              <a:pathLst>
                <a:path extrusionOk="0" h="8693" w="28247">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2547275" y="3068225"/>
              <a:ext cx="720500" cy="231550"/>
            </a:xfrm>
            <a:custGeom>
              <a:rect b="b" l="l" r="r" t="t"/>
              <a:pathLst>
                <a:path extrusionOk="0" h="9262" w="2882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3225825" y="2233750"/>
              <a:ext cx="203925" cy="817525"/>
            </a:xfrm>
            <a:custGeom>
              <a:rect b="b" l="l" r="r" t="t"/>
              <a:pathLst>
                <a:path extrusionOk="0" h="32701" w="8157">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3207625" y="2226625"/>
              <a:ext cx="222250" cy="831750"/>
            </a:xfrm>
            <a:custGeom>
              <a:rect b="b" l="l" r="r" t="t"/>
              <a:pathLst>
                <a:path extrusionOk="0" h="33270" w="889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3206350" y="2904475"/>
              <a:ext cx="323500" cy="264925"/>
            </a:xfrm>
            <a:custGeom>
              <a:rect b="b" l="l" r="r" t="t"/>
              <a:pathLst>
                <a:path extrusionOk="0" h="10597" w="1294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3201175" y="2897325"/>
              <a:ext cx="308200" cy="279200"/>
            </a:xfrm>
            <a:custGeom>
              <a:rect b="b" l="l" r="r" t="t"/>
              <a:pathLst>
                <a:path extrusionOk="0" h="11168" w="12328">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3254750" y="2980125"/>
              <a:ext cx="373900" cy="166475"/>
            </a:xfrm>
            <a:custGeom>
              <a:rect b="b" l="l" r="r" t="t"/>
              <a:pathLst>
                <a:path extrusionOk="0" h="6659" w="14956">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3250175" y="2972950"/>
              <a:ext cx="387575" cy="180775"/>
            </a:xfrm>
            <a:custGeom>
              <a:rect b="b" l="l" r="r" t="t"/>
              <a:pathLst>
                <a:path extrusionOk="0" h="7231" w="15503">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3453725" y="2898900"/>
              <a:ext cx="416450" cy="188275"/>
            </a:xfrm>
            <a:custGeom>
              <a:rect b="b" l="l" r="r" t="t"/>
              <a:pathLst>
                <a:path extrusionOk="0" h="7531" w="16658">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3448300" y="2891750"/>
              <a:ext cx="428900" cy="202575"/>
            </a:xfrm>
            <a:custGeom>
              <a:rect b="b" l="l" r="r" t="t"/>
              <a:pathLst>
                <a:path extrusionOk="0" h="8103" w="17156">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2982450" y="3325175"/>
              <a:ext cx="94225" cy="222300"/>
            </a:xfrm>
            <a:custGeom>
              <a:rect b="b" l="l" r="r" t="t"/>
              <a:pathLst>
                <a:path extrusionOk="0" h="8892" w="3769">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2568275" y="3292950"/>
              <a:ext cx="254925" cy="243225"/>
            </a:xfrm>
            <a:custGeom>
              <a:rect b="b" l="l" r="r" t="t"/>
              <a:pathLst>
                <a:path extrusionOk="0" h="9729" w="10197">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2924475" y="3618425"/>
              <a:ext cx="95275" cy="79900"/>
            </a:xfrm>
            <a:custGeom>
              <a:rect b="b" l="l" r="r" t="t"/>
              <a:pathLst>
                <a:path extrusionOk="0" h="3196" w="3811">
                  <a:moveTo>
                    <a:pt x="1" y="3195"/>
                  </a:moveTo>
                  <a:lnTo>
                    <a:pt x="381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2914775" y="3611250"/>
              <a:ext cx="113025" cy="94200"/>
            </a:xfrm>
            <a:custGeom>
              <a:rect b="b" l="l" r="r" t="t"/>
              <a:pathLst>
                <a:path extrusionOk="0" h="3768" w="4521">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2606100" y="3138875"/>
              <a:ext cx="37625" cy="149400"/>
            </a:xfrm>
            <a:custGeom>
              <a:rect b="b" l="l" r="r" t="t"/>
              <a:pathLst>
                <a:path extrusionOk="0" h="5976" w="1505">
                  <a:moveTo>
                    <a:pt x="0" y="1"/>
                  </a:moveTo>
                  <a:lnTo>
                    <a:pt x="71" y="4996"/>
                  </a:lnTo>
                  <a:lnTo>
                    <a:pt x="1505" y="5976"/>
                  </a:lnTo>
                  <a:lnTo>
                    <a:pt x="1285" y="554"/>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2598900" y="3131725"/>
              <a:ext cx="52125" cy="163700"/>
            </a:xfrm>
            <a:custGeom>
              <a:rect b="b" l="l" r="r" t="t"/>
              <a:pathLst>
                <a:path extrusionOk="0" h="6548" w="2085">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3201175" y="3152475"/>
              <a:ext cx="40825" cy="132425"/>
            </a:xfrm>
            <a:custGeom>
              <a:rect b="b" l="l" r="r" t="t"/>
              <a:pathLst>
                <a:path extrusionOk="0" h="5297" w="1633">
                  <a:moveTo>
                    <a:pt x="1138" y="0"/>
                  </a:moveTo>
                  <a:lnTo>
                    <a:pt x="0" y="301"/>
                  </a:lnTo>
                  <a:lnTo>
                    <a:pt x="71" y="5297"/>
                  </a:lnTo>
                  <a:lnTo>
                    <a:pt x="1633" y="4867"/>
                  </a:lnTo>
                  <a:lnTo>
                    <a:pt x="113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3194000" y="3145325"/>
              <a:ext cx="55500" cy="146725"/>
            </a:xfrm>
            <a:custGeom>
              <a:rect b="b" l="l" r="r" t="t"/>
              <a:pathLst>
                <a:path extrusionOk="0" h="5869" w="222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2834325" y="3197775"/>
              <a:ext cx="40850" cy="121700"/>
            </a:xfrm>
            <a:custGeom>
              <a:rect b="b" l="l" r="r" t="t"/>
              <a:pathLst>
                <a:path extrusionOk="0" h="4868" w="1634">
                  <a:moveTo>
                    <a:pt x="1139" y="1"/>
                  </a:moveTo>
                  <a:lnTo>
                    <a:pt x="1" y="303"/>
                  </a:lnTo>
                  <a:lnTo>
                    <a:pt x="150" y="4766"/>
                  </a:lnTo>
                  <a:lnTo>
                    <a:pt x="1634" y="4868"/>
                  </a:lnTo>
                  <a:lnTo>
                    <a:pt x="11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2827125" y="3190650"/>
              <a:ext cx="55550" cy="135975"/>
            </a:xfrm>
            <a:custGeom>
              <a:rect b="b" l="l" r="r" t="t"/>
              <a:pathLst>
                <a:path extrusionOk="0" h="5439" w="2222">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2533925" y="2094650"/>
              <a:ext cx="827175" cy="1119875"/>
            </a:xfrm>
            <a:custGeom>
              <a:rect b="b" l="l" r="r" t="t"/>
              <a:pathLst>
                <a:path extrusionOk="0" h="44795" w="33087">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2527125" y="2087475"/>
              <a:ext cx="834075" cy="1134075"/>
            </a:xfrm>
            <a:custGeom>
              <a:rect b="b" l="l" r="r" t="t"/>
              <a:pathLst>
                <a:path extrusionOk="0" h="45363" w="33363">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3086125" y="2295675"/>
              <a:ext cx="88675" cy="883775"/>
            </a:xfrm>
            <a:custGeom>
              <a:rect b="b" l="l" r="r" t="t"/>
              <a:pathLst>
                <a:path extrusionOk="0" h="35351" w="3547">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2805025" y="1952550"/>
              <a:ext cx="390350" cy="379525"/>
            </a:xfrm>
            <a:custGeom>
              <a:rect b="b" l="l" r="r" t="t"/>
              <a:pathLst>
                <a:path extrusionOk="0" h="15181" w="15614">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2797525" y="1945450"/>
              <a:ext cx="405400" cy="393750"/>
            </a:xfrm>
            <a:custGeom>
              <a:rect b="b" l="l" r="r" t="t"/>
              <a:pathLst>
                <a:path extrusionOk="0" h="15750" w="16216">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2920425" y="1827975"/>
              <a:ext cx="194300" cy="474875"/>
            </a:xfrm>
            <a:custGeom>
              <a:rect b="b" l="l" r="r" t="t"/>
              <a:pathLst>
                <a:path extrusionOk="0" h="18995" w="7772">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2913325" y="1820825"/>
              <a:ext cx="208675" cy="489150"/>
            </a:xfrm>
            <a:custGeom>
              <a:rect b="b" l="l" r="r" t="t"/>
              <a:pathLst>
                <a:path extrusionOk="0" h="19566" w="8347">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2745225" y="1372925"/>
              <a:ext cx="616975" cy="587900"/>
            </a:xfrm>
            <a:custGeom>
              <a:rect b="b" l="l" r="r" t="t"/>
              <a:pathLst>
                <a:path extrusionOk="0" h="23516" w="24679">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2751250" y="1365225"/>
              <a:ext cx="618225" cy="602725"/>
            </a:xfrm>
            <a:custGeom>
              <a:rect b="b" l="l" r="r" t="t"/>
              <a:pathLst>
                <a:path extrusionOk="0" h="24109" w="24729">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3130250" y="1481050"/>
              <a:ext cx="145375" cy="139850"/>
            </a:xfrm>
            <a:custGeom>
              <a:rect b="b" l="l" r="r" t="t"/>
              <a:pathLst>
                <a:path extrusionOk="0" h="5594" w="5815">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2834150" y="1708775"/>
              <a:ext cx="37025" cy="19950"/>
            </a:xfrm>
            <a:custGeom>
              <a:rect b="b" l="l" r="r" t="t"/>
              <a:pathLst>
                <a:path extrusionOk="0" h="798" w="1481">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2901550" y="1499250"/>
              <a:ext cx="227025" cy="230300"/>
            </a:xfrm>
            <a:custGeom>
              <a:rect b="b" l="l" r="r" t="t"/>
              <a:pathLst>
                <a:path extrusionOk="0" h="9212" w="9081">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3103175" y="1426975"/>
              <a:ext cx="57275" cy="18000"/>
            </a:xfrm>
            <a:custGeom>
              <a:rect b="b" l="l" r="r" t="t"/>
              <a:pathLst>
                <a:path extrusionOk="0" h="720" w="2291">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2799650" y="1449600"/>
              <a:ext cx="276200" cy="165225"/>
            </a:xfrm>
            <a:custGeom>
              <a:rect b="b" l="l" r="r" t="t"/>
              <a:pathLst>
                <a:path extrusionOk="0" h="6609" w="11048">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3244675" y="1634175"/>
              <a:ext cx="80500" cy="103600"/>
            </a:xfrm>
            <a:custGeom>
              <a:rect b="b" l="l" r="r" t="t"/>
              <a:pathLst>
                <a:path extrusionOk="0" h="4144" w="322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2897650" y="1602775"/>
              <a:ext cx="378650" cy="502100"/>
            </a:xfrm>
            <a:custGeom>
              <a:rect b="b" l="l" r="r" t="t"/>
              <a:pathLst>
                <a:path extrusionOk="0" h="20084" w="15146">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2890600" y="1595625"/>
              <a:ext cx="392400" cy="516300"/>
            </a:xfrm>
            <a:custGeom>
              <a:rect b="b" l="l" r="r" t="t"/>
              <a:pathLst>
                <a:path extrusionOk="0" h="20652" w="15696">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2846550" y="1751450"/>
              <a:ext cx="86900" cy="128525"/>
            </a:xfrm>
            <a:custGeom>
              <a:rect b="b" l="l" r="r" t="t"/>
              <a:pathLst>
                <a:path extrusionOk="0" h="5141" w="3476">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2842525" y="1744325"/>
              <a:ext cx="98950" cy="142800"/>
            </a:xfrm>
            <a:custGeom>
              <a:rect b="b" l="l" r="r" t="t"/>
              <a:pathLst>
                <a:path extrusionOk="0" h="5712" w="3958">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3032800" y="1764550"/>
              <a:ext cx="87950" cy="34525"/>
            </a:xfrm>
            <a:custGeom>
              <a:rect b="b" l="l" r="r" t="t"/>
              <a:pathLst>
                <a:path extrusionOk="0" h="1381" w="3518">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3187850" y="1758975"/>
              <a:ext cx="61125" cy="23950"/>
            </a:xfrm>
            <a:custGeom>
              <a:rect b="b" l="l" r="r" t="t"/>
              <a:pathLst>
                <a:path extrusionOk="0" h="958" w="2445">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3179725" y="1751850"/>
              <a:ext cx="77700" cy="38200"/>
            </a:xfrm>
            <a:custGeom>
              <a:rect b="b" l="l" r="r" t="t"/>
              <a:pathLst>
                <a:path extrusionOk="0" h="1528" w="3108">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3116850" y="1799100"/>
              <a:ext cx="77675" cy="133375"/>
            </a:xfrm>
            <a:custGeom>
              <a:rect b="b" l="l" r="r" t="t"/>
              <a:pathLst>
                <a:path extrusionOk="0" h="5335" w="3107">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3025700" y="1924975"/>
              <a:ext cx="93100" cy="55850"/>
            </a:xfrm>
            <a:custGeom>
              <a:rect b="b" l="l" r="r" t="t"/>
              <a:pathLst>
                <a:path extrusionOk="0" h="2234" w="3724">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3076900" y="1811525"/>
              <a:ext cx="24725" cy="44725"/>
            </a:xfrm>
            <a:custGeom>
              <a:rect b="b" l="l" r="r" t="t"/>
              <a:pathLst>
                <a:path extrusionOk="0" h="1789" w="989">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3192500" y="1801800"/>
              <a:ext cx="24725" cy="44675"/>
            </a:xfrm>
            <a:custGeom>
              <a:rect b="b" l="l" r="r" t="t"/>
              <a:pathLst>
                <a:path extrusionOk="0" h="1787" w="989">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2414750" y="2210175"/>
              <a:ext cx="329675" cy="774400"/>
            </a:xfrm>
            <a:custGeom>
              <a:rect b="b" l="l" r="r" t="t"/>
              <a:pathLst>
                <a:path extrusionOk="0" h="30976" w="13187">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2407050" y="2203175"/>
              <a:ext cx="341725" cy="788525"/>
            </a:xfrm>
            <a:custGeom>
              <a:rect b="b" l="l" r="r" t="t"/>
              <a:pathLst>
                <a:path extrusionOk="0" h="31541" w="13669">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2496625" y="2793025"/>
              <a:ext cx="180600" cy="16325"/>
            </a:xfrm>
            <a:custGeom>
              <a:rect b="b" l="l" r="r" t="t"/>
              <a:pathLst>
                <a:path extrusionOk="0" h="653" w="7224">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2488975" y="2785850"/>
              <a:ext cx="195950" cy="30600"/>
            </a:xfrm>
            <a:custGeom>
              <a:rect b="b" l="l" r="r" t="t"/>
              <a:pathLst>
                <a:path extrusionOk="0" h="1224" w="7838">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2580125" y="2759000"/>
              <a:ext cx="25125" cy="5200"/>
            </a:xfrm>
            <a:custGeom>
              <a:rect b="b" l="l" r="r" t="t"/>
              <a:pathLst>
                <a:path extrusionOk="0" h="208" w="1005">
                  <a:moveTo>
                    <a:pt x="1" y="1"/>
                  </a:moveTo>
                  <a:lnTo>
                    <a:pt x="1004" y="207"/>
                  </a:lnTo>
                  <a:cubicBezTo>
                    <a:pt x="676" y="109"/>
                    <a:pt x="341" y="4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2572575" y="2751875"/>
              <a:ext cx="40250" cy="19450"/>
            </a:xfrm>
            <a:custGeom>
              <a:rect b="b" l="l" r="r" t="t"/>
              <a:pathLst>
                <a:path extrusionOk="0" h="778" w="161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2429350" y="2760425"/>
              <a:ext cx="96175" cy="31400"/>
            </a:xfrm>
            <a:custGeom>
              <a:rect b="b" l="l" r="r" t="t"/>
              <a:pathLst>
                <a:path extrusionOk="0" h="1256" w="3847">
                  <a:moveTo>
                    <a:pt x="3847" y="0"/>
                  </a:moveTo>
                  <a:lnTo>
                    <a:pt x="3847" y="0"/>
                  </a:lnTo>
                  <a:cubicBezTo>
                    <a:pt x="1736" y="320"/>
                    <a:pt x="0" y="1256"/>
                    <a:pt x="0" y="1256"/>
                  </a:cubicBezTo>
                  <a:lnTo>
                    <a:pt x="3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2421625" y="2753250"/>
              <a:ext cx="111675" cy="45725"/>
            </a:xfrm>
            <a:custGeom>
              <a:rect b="b" l="l" r="r" t="t"/>
              <a:pathLst>
                <a:path extrusionOk="0" h="1829" w="4467">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2367425" y="2859300"/>
              <a:ext cx="373300" cy="232675"/>
            </a:xfrm>
            <a:custGeom>
              <a:rect b="b" l="l" r="r" t="t"/>
              <a:pathLst>
                <a:path extrusionOk="0" h="9307" w="14932">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2360075" y="2852175"/>
              <a:ext cx="366000" cy="246800"/>
            </a:xfrm>
            <a:custGeom>
              <a:rect b="b" l="l" r="r" t="t"/>
              <a:pathLst>
                <a:path extrusionOk="0" h="9872" w="1464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2408650" y="2771150"/>
              <a:ext cx="1132250" cy="386575"/>
            </a:xfrm>
            <a:custGeom>
              <a:rect b="b" l="l" r="r" t="t"/>
              <a:pathLst>
                <a:path extrusionOk="0" h="15463" w="4529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2410600" y="2764000"/>
              <a:ext cx="1121700" cy="400825"/>
            </a:xfrm>
            <a:custGeom>
              <a:rect b="b" l="l" r="r" t="t"/>
              <a:pathLst>
                <a:path extrusionOk="0" h="16033" w="44868">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3284900" y="2815925"/>
              <a:ext cx="205900" cy="43800"/>
            </a:xfrm>
            <a:custGeom>
              <a:rect b="b" l="l" r="r" t="t"/>
              <a:pathLst>
                <a:path extrusionOk="0" h="1752" w="8236">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3323450" y="2784450"/>
              <a:ext cx="204350" cy="59150"/>
            </a:xfrm>
            <a:custGeom>
              <a:rect b="b" l="l" r="r" t="t"/>
              <a:pathLst>
                <a:path extrusionOk="0" h="2366" w="8174">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3154200" y="2883375"/>
              <a:ext cx="988925" cy="49675"/>
            </a:xfrm>
            <a:custGeom>
              <a:rect b="b" l="l" r="r" t="t"/>
              <a:pathLst>
                <a:path extrusionOk="0" h="1987" w="39557">
                  <a:moveTo>
                    <a:pt x="39536" y="1"/>
                  </a:moveTo>
                  <a:lnTo>
                    <a:pt x="0" y="560"/>
                  </a:lnTo>
                  <a:lnTo>
                    <a:pt x="20" y="1987"/>
                  </a:lnTo>
                  <a:lnTo>
                    <a:pt x="39556" y="1428"/>
                  </a:lnTo>
                  <a:lnTo>
                    <a:pt x="395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3146925" y="2876325"/>
              <a:ext cx="1003300" cy="63900"/>
            </a:xfrm>
            <a:custGeom>
              <a:rect b="b" l="l" r="r" t="t"/>
              <a:pathLst>
                <a:path extrusionOk="0" h="2556" w="40132">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3600450" y="2396300"/>
              <a:ext cx="667250" cy="516225"/>
            </a:xfrm>
            <a:custGeom>
              <a:rect b="b" l="l" r="r" t="t"/>
              <a:pathLst>
                <a:path extrusionOk="0" h="20649" w="26690">
                  <a:moveTo>
                    <a:pt x="26689" y="1"/>
                  </a:moveTo>
                  <a:lnTo>
                    <a:pt x="5138" y="305"/>
                  </a:lnTo>
                  <a:lnTo>
                    <a:pt x="0" y="20649"/>
                  </a:lnTo>
                  <a:lnTo>
                    <a:pt x="21552" y="20345"/>
                  </a:lnTo>
                  <a:lnTo>
                    <a:pt x="26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3592375" y="2389150"/>
              <a:ext cx="683400" cy="530525"/>
            </a:xfrm>
            <a:custGeom>
              <a:rect b="b" l="l" r="r" t="t"/>
              <a:pathLst>
                <a:path extrusionOk="0" h="21221" w="27336">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2958000" y="3207125"/>
              <a:ext cx="123775" cy="83850"/>
            </a:xfrm>
            <a:custGeom>
              <a:rect b="b" l="l" r="r" t="t"/>
              <a:pathLst>
                <a:path extrusionOk="0" h="3354" w="4951">
                  <a:moveTo>
                    <a:pt x="4950" y="1"/>
                  </a:moveTo>
                  <a:lnTo>
                    <a:pt x="99" y="211"/>
                  </a:lnTo>
                  <a:lnTo>
                    <a:pt x="0" y="3353"/>
                  </a:lnTo>
                  <a:lnTo>
                    <a:pt x="4853" y="3286"/>
                  </a:lnTo>
                  <a:lnTo>
                    <a:pt x="49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2950750" y="3199975"/>
              <a:ext cx="138225" cy="98150"/>
            </a:xfrm>
            <a:custGeom>
              <a:rect b="b" l="l" r="r" t="t"/>
              <a:pathLst>
                <a:path extrusionOk="0" h="3926" w="5529">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2549625" y="5104375"/>
              <a:ext cx="287550" cy="364275"/>
            </a:xfrm>
            <a:custGeom>
              <a:rect b="b" l="l" r="r" t="t"/>
              <a:pathLst>
                <a:path extrusionOk="0" h="14571" w="11502">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2554125" y="5097275"/>
              <a:ext cx="276650" cy="378550"/>
            </a:xfrm>
            <a:custGeom>
              <a:rect b="b" l="l" r="r" t="t"/>
              <a:pathLst>
                <a:path extrusionOk="0" h="15142" w="11066">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2640400" y="5148875"/>
              <a:ext cx="99200" cy="162575"/>
            </a:xfrm>
            <a:custGeom>
              <a:rect b="b" l="l" r="r" t="t"/>
              <a:pathLst>
                <a:path extrusionOk="0" h="6503" w="3968">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2639175" y="5141700"/>
              <a:ext cx="107525" cy="176900"/>
            </a:xfrm>
            <a:custGeom>
              <a:rect b="b" l="l" r="r" t="t"/>
              <a:pathLst>
                <a:path extrusionOk="0" h="7076" w="4301">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2572100" y="5408600"/>
              <a:ext cx="237800" cy="60050"/>
            </a:xfrm>
            <a:custGeom>
              <a:rect b="b" l="l" r="r" t="t"/>
              <a:pathLst>
                <a:path extrusionOk="0" h="2402" w="9512">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2564750" y="5401425"/>
              <a:ext cx="252625" cy="74400"/>
            </a:xfrm>
            <a:custGeom>
              <a:rect b="b" l="l" r="r" t="t"/>
              <a:pathLst>
                <a:path extrusionOk="0" h="2976" w="10105">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2580050" y="5015300"/>
              <a:ext cx="223700" cy="149975"/>
            </a:xfrm>
            <a:custGeom>
              <a:rect b="b" l="l" r="r" t="t"/>
              <a:pathLst>
                <a:path extrusionOk="0" h="5999" w="8948">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2572625" y="5008125"/>
              <a:ext cx="238350" cy="164275"/>
            </a:xfrm>
            <a:custGeom>
              <a:rect b="b" l="l" r="r" t="t"/>
              <a:pathLst>
                <a:path extrusionOk="0" h="6571" w="9534">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2884175" y="4954900"/>
              <a:ext cx="277600" cy="192850"/>
            </a:xfrm>
            <a:custGeom>
              <a:rect b="b" l="l" r="r" t="t"/>
              <a:pathLst>
                <a:path extrusionOk="0" h="7714" w="11104">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2878600" y="4947775"/>
              <a:ext cx="290500" cy="207150"/>
            </a:xfrm>
            <a:custGeom>
              <a:rect b="b" l="l" r="r" t="t"/>
              <a:pathLst>
                <a:path extrusionOk="0" h="8286" w="1162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3282275" y="238275"/>
              <a:ext cx="1976825" cy="1150375"/>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3754725" y="412400"/>
              <a:ext cx="283825" cy="91575"/>
            </a:xfrm>
            <a:custGeom>
              <a:rect b="b" l="l" r="r" t="t"/>
              <a:pathLst>
                <a:path extrusionOk="0" h="3663" w="11353">
                  <a:moveTo>
                    <a:pt x="1" y="1"/>
                  </a:moveTo>
                  <a:lnTo>
                    <a:pt x="5494" y="3662"/>
                  </a:lnTo>
                  <a:lnTo>
                    <a:pt x="11353"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3736475" y="421350"/>
              <a:ext cx="310900" cy="195075"/>
            </a:xfrm>
            <a:custGeom>
              <a:rect b="b" l="l" r="r" t="t"/>
              <a:pathLst>
                <a:path extrusionOk="0" h="7803" w="12436">
                  <a:moveTo>
                    <a:pt x="0" y="1"/>
                  </a:moveTo>
                  <a:lnTo>
                    <a:pt x="0" y="7803"/>
                  </a:lnTo>
                  <a:lnTo>
                    <a:pt x="12435" y="7803"/>
                  </a:lnTo>
                  <a:lnTo>
                    <a:pt x="12435" y="252"/>
                  </a:lnTo>
                  <a:lnTo>
                    <a:pt x="6212" y="4140"/>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4494975" y="587100"/>
              <a:ext cx="244700" cy="297225"/>
            </a:xfrm>
            <a:custGeom>
              <a:rect b="b" l="l" r="r" t="t"/>
              <a:pathLst>
                <a:path extrusionOk="0" h="11889" w="9788">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3789725" y="672825"/>
              <a:ext cx="120550" cy="116025"/>
            </a:xfrm>
            <a:custGeom>
              <a:rect b="b" l="l" r="r" t="t"/>
              <a:pathLst>
                <a:path extrusionOk="0" h="4641" w="4822">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3739350" y="801050"/>
              <a:ext cx="216725" cy="112975"/>
            </a:xfrm>
            <a:custGeom>
              <a:rect b="b" l="l" r="r" t="t"/>
              <a:pathLst>
                <a:path extrusionOk="0" h="4519" w="8669">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4584750" y="965200"/>
              <a:ext cx="388850" cy="321450"/>
            </a:xfrm>
            <a:custGeom>
              <a:rect b="b" l="l" r="r" t="t"/>
              <a:pathLst>
                <a:path extrusionOk="0" h="12858" w="15554">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4089300" y="960425"/>
              <a:ext cx="226975" cy="299800"/>
            </a:xfrm>
            <a:custGeom>
              <a:rect b="b" l="l" r="r" t="t"/>
              <a:pathLst>
                <a:path extrusionOk="0" h="11992" w="9079">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4174025" y="513925"/>
              <a:ext cx="224600" cy="311900"/>
            </a:xfrm>
            <a:custGeom>
              <a:rect b="b" l="l" r="r" t="t"/>
              <a:pathLst>
                <a:path extrusionOk="0" h="12476" w="8984">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3909925" y="2333750"/>
              <a:ext cx="14325" cy="21425"/>
            </a:xfrm>
            <a:custGeom>
              <a:rect b="b" l="l" r="r" t="t"/>
              <a:pathLst>
                <a:path extrusionOk="0" h="857" w="573">
                  <a:moveTo>
                    <a:pt x="0" y="0"/>
                  </a:moveTo>
                  <a:lnTo>
                    <a:pt x="0" y="857"/>
                  </a:lnTo>
                  <a:lnTo>
                    <a:pt x="572" y="857"/>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3909925" y="1502050"/>
              <a:ext cx="14300" cy="790125"/>
            </a:xfrm>
            <a:custGeom>
              <a:rect b="b" l="l" r="r" t="t"/>
              <a:pathLst>
                <a:path extrusionOk="0" h="31605" w="572">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3909925" y="1439075"/>
              <a:ext cx="14325" cy="21425"/>
            </a:xfrm>
            <a:custGeom>
              <a:rect b="b" l="l" r="r" t="t"/>
              <a:pathLst>
                <a:path extrusionOk="0" h="857" w="573">
                  <a:moveTo>
                    <a:pt x="0" y="1"/>
                  </a:moveTo>
                  <a:lnTo>
                    <a:pt x="0" y="856"/>
                  </a:lnTo>
                  <a:lnTo>
                    <a:pt x="572" y="856"/>
                  </a:lnTo>
                  <a:lnTo>
                    <a:pt x="57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3866075" y="1395725"/>
              <a:ext cx="102000" cy="88350"/>
            </a:xfrm>
            <a:custGeom>
              <a:rect b="b" l="l" r="r" t="t"/>
              <a:pathLst>
                <a:path extrusionOk="0" h="3534" w="4080">
                  <a:moveTo>
                    <a:pt x="2040" y="1"/>
                  </a:moveTo>
                  <a:lnTo>
                    <a:pt x="1" y="3534"/>
                  </a:lnTo>
                  <a:lnTo>
                    <a:pt x="4080" y="3534"/>
                  </a:lnTo>
                  <a:lnTo>
                    <a:pt x="2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4504075" y="1439075"/>
              <a:ext cx="14300" cy="21425"/>
            </a:xfrm>
            <a:custGeom>
              <a:rect b="b" l="l" r="r" t="t"/>
              <a:pathLst>
                <a:path extrusionOk="0" h="857" w="572">
                  <a:moveTo>
                    <a:pt x="0" y="1"/>
                  </a:moveTo>
                  <a:lnTo>
                    <a:pt x="0" y="856"/>
                  </a:lnTo>
                  <a:lnTo>
                    <a:pt x="571" y="856"/>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4504075" y="1503275"/>
              <a:ext cx="14300" cy="1070100"/>
            </a:xfrm>
            <a:custGeom>
              <a:rect b="b" l="l" r="r" t="t"/>
              <a:pathLst>
                <a:path extrusionOk="0" h="42804" w="572">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4489800" y="2616125"/>
              <a:ext cx="28575" cy="28600"/>
            </a:xfrm>
            <a:custGeom>
              <a:rect b="b" l="l" r="r" t="t"/>
              <a:pathLst>
                <a:path extrusionOk="0" h="1144" w="1143">
                  <a:moveTo>
                    <a:pt x="571" y="1"/>
                  </a:moveTo>
                  <a:lnTo>
                    <a:pt x="571" y="572"/>
                  </a:lnTo>
                  <a:lnTo>
                    <a:pt x="1" y="572"/>
                  </a:lnTo>
                  <a:lnTo>
                    <a:pt x="1" y="1143"/>
                  </a:lnTo>
                  <a:lnTo>
                    <a:pt x="1142" y="1143"/>
                  </a:lnTo>
                  <a:lnTo>
                    <a:pt x="1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4325700" y="2630425"/>
              <a:ext cx="123100" cy="14300"/>
            </a:xfrm>
            <a:custGeom>
              <a:rect b="b" l="l" r="r" t="t"/>
              <a:pathLst>
                <a:path extrusionOk="0" h="572" w="4924">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4263250" y="2630425"/>
              <a:ext cx="21425" cy="14300"/>
            </a:xfrm>
            <a:custGeom>
              <a:rect b="b" l="l" r="r" t="t"/>
              <a:pathLst>
                <a:path extrusionOk="0" h="572" w="857">
                  <a:moveTo>
                    <a:pt x="0" y="0"/>
                  </a:moveTo>
                  <a:lnTo>
                    <a:pt x="0" y="571"/>
                  </a:lnTo>
                  <a:lnTo>
                    <a:pt x="857" y="571"/>
                  </a:lnTo>
                  <a:lnTo>
                    <a:pt x="85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4215200" y="2585625"/>
              <a:ext cx="88350" cy="102000"/>
            </a:xfrm>
            <a:custGeom>
              <a:rect b="b" l="l" r="r" t="t"/>
              <a:pathLst>
                <a:path extrusionOk="0" h="4080" w="3534">
                  <a:moveTo>
                    <a:pt x="3533" y="1"/>
                  </a:moveTo>
                  <a:lnTo>
                    <a:pt x="0" y="2040"/>
                  </a:lnTo>
                  <a:lnTo>
                    <a:pt x="3533" y="4080"/>
                  </a:lnTo>
                  <a:lnTo>
                    <a:pt x="35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4354514" y="490059"/>
              <a:ext cx="65425" cy="57650"/>
            </a:xfrm>
            <a:custGeom>
              <a:rect b="b" l="l" r="r" t="t"/>
              <a:pathLst>
                <a:path extrusionOk="0" h="2306" w="2617">
                  <a:moveTo>
                    <a:pt x="1" y="1"/>
                  </a:moveTo>
                  <a:lnTo>
                    <a:pt x="1" y="2306"/>
                  </a:lnTo>
                  <a:lnTo>
                    <a:pt x="2616" y="2306"/>
                  </a:lnTo>
                  <a:lnTo>
                    <a:pt x="1"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3567150" y="1027350"/>
              <a:ext cx="276825" cy="237300"/>
            </a:xfrm>
            <a:custGeom>
              <a:rect b="b" l="l" r="r" t="t"/>
              <a:pathLst>
                <a:path extrusionOk="0" h="9492" w="11073">
                  <a:moveTo>
                    <a:pt x="0" y="1"/>
                  </a:moveTo>
                  <a:lnTo>
                    <a:pt x="0" y="9491"/>
                  </a:lnTo>
                  <a:lnTo>
                    <a:pt x="11073" y="9491"/>
                  </a:lnTo>
                  <a:lnTo>
                    <a:pt x="11073" y="1"/>
                  </a:lnTo>
                  <a:close/>
                </a:path>
              </a:pathLst>
            </a:custGeom>
            <a:noFill/>
            <a:ln cap="flat" cmpd="sng" w="9525">
              <a:solidFill>
                <a:schemeClr val="accent1"/>
              </a:solidFill>
              <a:prstDash val="solid"/>
              <a:miter lim="1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3616050" y="1055050"/>
              <a:ext cx="65800" cy="63300"/>
            </a:xfrm>
            <a:custGeom>
              <a:rect b="b" l="l" r="r" t="t"/>
              <a:pathLst>
                <a:path extrusionOk="0" h="2532" w="2632">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3567150" y="1098525"/>
              <a:ext cx="276825" cy="166150"/>
            </a:xfrm>
            <a:custGeom>
              <a:rect b="b" l="l" r="r" t="t"/>
              <a:pathLst>
                <a:path extrusionOk="0" h="6646" w="11073">
                  <a:moveTo>
                    <a:pt x="9175" y="1"/>
                  </a:moveTo>
                  <a:lnTo>
                    <a:pt x="6802" y="3482"/>
                  </a:lnTo>
                  <a:lnTo>
                    <a:pt x="4113" y="2532"/>
                  </a:lnTo>
                  <a:lnTo>
                    <a:pt x="0" y="6645"/>
                  </a:lnTo>
                  <a:lnTo>
                    <a:pt x="11073" y="6645"/>
                  </a:lnTo>
                  <a:lnTo>
                    <a:pt x="11073" y="1688"/>
                  </a:lnTo>
                  <a:lnTo>
                    <a:pt x="9175"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35"/>
          <p:cNvSpPr/>
          <p:nvPr/>
        </p:nvSpPr>
        <p:spPr>
          <a:xfrm>
            <a:off x="7177001" y="2421936"/>
            <a:ext cx="484635" cy="412483"/>
          </a:xfrm>
          <a:custGeom>
            <a:rect b="b" l="l" r="r" t="t"/>
            <a:pathLst>
              <a:path extrusionOk="0" h="37295" w="44138">
                <a:moveTo>
                  <a:pt x="0" y="1"/>
                </a:moveTo>
                <a:lnTo>
                  <a:pt x="0" y="37295"/>
                </a:lnTo>
                <a:lnTo>
                  <a:pt x="44137" y="37295"/>
                </a:lnTo>
                <a:lnTo>
                  <a:pt x="441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7363386" y="2528176"/>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7366549" y="2531373"/>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7194186" y="1995325"/>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7194176" y="3379698"/>
            <a:ext cx="484635" cy="412483"/>
          </a:xfrm>
          <a:custGeom>
            <a:rect b="b" l="l" r="r" t="t"/>
            <a:pathLst>
              <a:path extrusionOk="0" h="37295" w="44138">
                <a:moveTo>
                  <a:pt x="0" y="1"/>
                </a:moveTo>
                <a:lnTo>
                  <a:pt x="0" y="37295"/>
                </a:lnTo>
                <a:lnTo>
                  <a:pt x="44137" y="37295"/>
                </a:lnTo>
                <a:lnTo>
                  <a:pt x="44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7380561" y="3485939"/>
            <a:ext cx="111875" cy="199998"/>
          </a:xfrm>
          <a:custGeom>
            <a:rect b="b" l="l" r="r" t="t"/>
            <a:pathLst>
              <a:path extrusionOk="0" h="18083" w="10189">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7383724" y="3489135"/>
            <a:ext cx="105551" cy="193616"/>
          </a:xfrm>
          <a:custGeom>
            <a:rect b="b" l="l" r="r" t="t"/>
            <a:pathLst>
              <a:path extrusionOk="0" h="17506" w="9613">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7211361" y="2953087"/>
            <a:ext cx="450257" cy="442433"/>
          </a:xfrm>
          <a:custGeom>
            <a:rect b="b" l="l" r="r" t="t"/>
            <a:pathLst>
              <a:path extrusionOk="0" h="40003" w="41007">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